
<file path=[Content_Types].xml><?xml version="1.0" encoding="utf-8"?>
<Types xmlns="http://schemas.openxmlformats.org/package/2006/content-types">
  <Default Extension="xml" ContentType="application/xml"/>
  <Default Extension="jpeg" ContentType="image/jpeg"/>
  <Default Extension="wdp" ContentType="image/vnd.ms-photo"/>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8" r:id="rId2"/>
    <p:sldMasterId id="2147483678" r:id="rId3"/>
    <p:sldMasterId id="2147483658" r:id="rId4"/>
  </p:sldMasterIdLst>
  <p:notesMasterIdLst>
    <p:notesMasterId r:id="rId34"/>
  </p:notesMasterIdLst>
  <p:sldIdLst>
    <p:sldId id="256" r:id="rId5"/>
    <p:sldId id="334" r:id="rId6"/>
    <p:sldId id="339" r:id="rId7"/>
    <p:sldId id="258" r:id="rId8"/>
    <p:sldId id="277" r:id="rId9"/>
    <p:sldId id="340" r:id="rId10"/>
    <p:sldId id="330" r:id="rId11"/>
    <p:sldId id="331" r:id="rId12"/>
    <p:sldId id="325" r:id="rId13"/>
    <p:sldId id="321" r:id="rId14"/>
    <p:sldId id="333" r:id="rId15"/>
    <p:sldId id="335" r:id="rId16"/>
    <p:sldId id="337" r:id="rId17"/>
    <p:sldId id="262" r:id="rId18"/>
    <p:sldId id="322" r:id="rId19"/>
    <p:sldId id="315" r:id="rId20"/>
    <p:sldId id="327" r:id="rId21"/>
    <p:sldId id="320" r:id="rId22"/>
    <p:sldId id="317" r:id="rId23"/>
    <p:sldId id="300" r:id="rId24"/>
    <p:sldId id="299" r:id="rId25"/>
    <p:sldId id="296" r:id="rId26"/>
    <p:sldId id="297" r:id="rId27"/>
    <p:sldId id="298" r:id="rId28"/>
    <p:sldId id="293" r:id="rId29"/>
    <p:sldId id="278" r:id="rId30"/>
    <p:sldId id="344" r:id="rId31"/>
    <p:sldId id="341" r:id="rId32"/>
    <p:sldId id="34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7268"/>
    <a:srgbClr val="333745"/>
    <a:srgbClr val="FFFCF9"/>
    <a:srgbClr val="495159"/>
    <a:srgbClr val="F28E84"/>
    <a:srgbClr val="F0FFCE"/>
    <a:srgbClr val="2F528F"/>
    <a:srgbClr val="1E1E24"/>
    <a:srgbClr val="344055"/>
    <a:srgbClr val="C5DE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p:restoredTop sz="94620"/>
  </p:normalViewPr>
  <p:slideViewPr>
    <p:cSldViewPr snapToGrid="0" snapToObjects="1">
      <p:cViewPr>
        <p:scale>
          <a:sx n="58" d="100"/>
          <a:sy n="58" d="100"/>
        </p:scale>
        <p:origin x="1640" y="712"/>
      </p:cViewPr>
      <p:guideLst/>
    </p:cSldViewPr>
  </p:slideViewPr>
  <p:notesTextViewPr>
    <p:cViewPr>
      <p:scale>
        <a:sx n="1" d="1"/>
        <a:sy n="1" d="1"/>
      </p:scale>
      <p:origin x="0" y="0"/>
    </p:cViewPr>
  </p:notesTextViewPr>
  <p:sorterViewPr>
    <p:cViewPr>
      <p:scale>
        <a:sx n="69" d="100"/>
        <a:sy n="69"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notesMaster" Target="notesMasters/notesMaster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8B4362-1492-014C-BABE-9729A3E5129D}" type="datetimeFigureOut">
              <a:t>03.03.19</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85D3BF-64F9-A74E-8E31-ADA3941BA0BE}" type="slidenum">
              <a:t>‹#›</a:t>
            </a:fld>
            <a:endParaRPr lang="de-DE"/>
          </a:p>
        </p:txBody>
      </p:sp>
    </p:spTree>
    <p:extLst>
      <p:ext uri="{BB962C8B-B14F-4D97-AF65-F5344CB8AC3E}">
        <p14:creationId xmlns:p14="http://schemas.microsoft.com/office/powerpoint/2010/main" val="1929424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a:p>
        </p:txBody>
      </p:sp>
      <p:sp>
        <p:nvSpPr>
          <p:cNvPr id="4" name="Slide Number Placeholder 3"/>
          <p:cNvSpPr>
            <a:spLocks noGrp="1"/>
          </p:cNvSpPr>
          <p:nvPr>
            <p:ph type="sldNum" sz="quarter" idx="10"/>
          </p:nvPr>
        </p:nvSpPr>
        <p:spPr/>
        <p:txBody>
          <a:bodyPr/>
          <a:lstStyle/>
          <a:p>
            <a:fld id="{7285D3BF-64F9-A74E-8E31-ADA3941BA0BE}" type="slidenum">
              <a:t>14</a:t>
            </a:fld>
            <a:endParaRPr lang="de-DE"/>
          </a:p>
        </p:txBody>
      </p:sp>
    </p:spTree>
    <p:extLst>
      <p:ext uri="{BB962C8B-B14F-4D97-AF65-F5344CB8AC3E}">
        <p14:creationId xmlns:p14="http://schemas.microsoft.com/office/powerpoint/2010/main" val="87172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D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ext uri="{BB962C8B-B14F-4D97-AF65-F5344CB8AC3E}">
        <p14:creationId xmlns:p14="http://schemas.microsoft.com/office/powerpoint/2010/main" val="1224169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D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D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de-D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p:cNvSpPr>
            <a:spLocks noGrp="1"/>
          </p:cNvSpPr>
          <p:nvPr>
            <p:ph type="dt" sz="half" idx="10"/>
          </p:nvPr>
        </p:nvSpPr>
        <p:spPr/>
        <p:txBody>
          <a:bodyPr/>
          <a:lstStyle/>
          <a:p>
            <a:fld id="{E3E7C1C1-B697-A540-A9BE-7D7858A3A2DC}" type="datetimeFigureOut">
              <a:t>03.03.19</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Date Placeholder 2"/>
          <p:cNvSpPr>
            <a:spLocks noGrp="1"/>
          </p:cNvSpPr>
          <p:nvPr>
            <p:ph type="dt" sz="half" idx="10"/>
          </p:nvPr>
        </p:nvSpPr>
        <p:spPr/>
        <p:txBody>
          <a:bodyPr/>
          <a:lstStyle/>
          <a:p>
            <a:fld id="{E3E7C1C1-B697-A540-A9BE-7D7858A3A2DC}" type="datetimeFigureOut">
              <a:t>03.03.19</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E7C1C1-B697-A540-A9BE-7D7858A3A2DC}" type="datetimeFigureOut">
              <a:t>03.03.19</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D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ext uri="{BB962C8B-B14F-4D97-AF65-F5344CB8AC3E}">
        <p14:creationId xmlns:p14="http://schemas.microsoft.com/office/powerpoint/2010/main" val="17300029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D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de-D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p:cNvSpPr>
            <a:spLocks noGrp="1"/>
          </p:cNvSpPr>
          <p:nvPr>
            <p:ph type="dt" sz="half" idx="10"/>
          </p:nvPr>
        </p:nvSpPr>
        <p:spPr/>
        <p:txBody>
          <a:bodyPr/>
          <a:lstStyle/>
          <a:p>
            <a:fld id="{E3E7C1C1-B697-A540-A9BE-7D7858A3A2DC}" type="datetimeFigureOut">
              <a:t>03.03.19</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Date Placeholder 2"/>
          <p:cNvSpPr>
            <a:spLocks noGrp="1"/>
          </p:cNvSpPr>
          <p:nvPr>
            <p:ph type="dt" sz="half" idx="10"/>
          </p:nvPr>
        </p:nvSpPr>
        <p:spPr/>
        <p:txBody>
          <a:bodyPr/>
          <a:lstStyle/>
          <a:p>
            <a:fld id="{E3E7C1C1-B697-A540-A9BE-7D7858A3A2DC}" type="datetimeFigureOut">
              <a:t>03.03.19</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E7C1C1-B697-A540-A9BE-7D7858A3A2DC}" type="datetimeFigureOut">
              <a:t>03.03.19</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D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D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ext uri="{BB962C8B-B14F-4D97-AF65-F5344CB8AC3E}">
        <p14:creationId xmlns:p14="http://schemas.microsoft.com/office/powerpoint/2010/main" val="13788200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D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3E7C1C1-B697-A540-A9BE-7D7858A3A2DC}" type="datetimeFigureOut">
              <a:t>03.03.19</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de-D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p:cNvSpPr>
            <a:spLocks noGrp="1"/>
          </p:cNvSpPr>
          <p:nvPr>
            <p:ph type="dt" sz="half" idx="10"/>
          </p:nvPr>
        </p:nvSpPr>
        <p:spPr/>
        <p:txBody>
          <a:bodyPr/>
          <a:lstStyle/>
          <a:p>
            <a:fld id="{E3E7C1C1-B697-A540-A9BE-7D7858A3A2DC}" type="datetimeFigureOut">
              <a:t>03.03.19</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Date Placeholder 2"/>
          <p:cNvSpPr>
            <a:spLocks noGrp="1"/>
          </p:cNvSpPr>
          <p:nvPr>
            <p:ph type="dt" sz="half" idx="10"/>
          </p:nvPr>
        </p:nvSpPr>
        <p:spPr/>
        <p:txBody>
          <a:bodyPr/>
          <a:lstStyle/>
          <a:p>
            <a:fld id="{E3E7C1C1-B697-A540-A9BE-7D7858A3A2DC}" type="datetimeFigureOut">
              <a:t>03.03.19</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E7C1C1-B697-A540-A9BE-7D7858A3A2DC}" type="datetimeFigureOut">
              <a:t>03.03.19</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ext uri="{BB962C8B-B14F-4D97-AF65-F5344CB8AC3E}">
        <p14:creationId xmlns:p14="http://schemas.microsoft.com/office/powerpoint/2010/main" val="332663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de-D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p:cNvSpPr>
            <a:spLocks noGrp="1"/>
          </p:cNvSpPr>
          <p:nvPr>
            <p:ph type="dt" sz="half" idx="10"/>
          </p:nvPr>
        </p:nvSpPr>
        <p:spPr/>
        <p:txBody>
          <a:bodyPr/>
          <a:lstStyle/>
          <a:p>
            <a:fld id="{E3E7C1C1-B697-A540-A9BE-7D7858A3A2DC}" type="datetimeFigureOut">
              <a:t>03.03.19</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6549AD4C-CC36-0F49-A5D4-D173598BCDD5}" type="slidenum">
              <a:t>‹#›</a:t>
            </a:fld>
            <a:endParaRPr lang="de-DE"/>
          </a:p>
        </p:txBody>
      </p:sp>
    </p:spTree>
    <p:extLst>
      <p:ext uri="{BB962C8B-B14F-4D97-AF65-F5344CB8AC3E}">
        <p14:creationId xmlns:p14="http://schemas.microsoft.com/office/powerpoint/2010/main" val="1170839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Date Placeholder 2"/>
          <p:cNvSpPr>
            <a:spLocks noGrp="1"/>
          </p:cNvSpPr>
          <p:nvPr>
            <p:ph type="dt" sz="half" idx="10"/>
          </p:nvPr>
        </p:nvSpPr>
        <p:spPr/>
        <p:txBody>
          <a:bodyPr/>
          <a:lstStyle/>
          <a:p>
            <a:fld id="{E3E7C1C1-B697-A540-A9BE-7D7858A3A2DC}" type="datetimeFigureOut">
              <a:t>03.03.19</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6549AD4C-CC36-0F49-A5D4-D173598BCDD5}" type="slidenum">
              <a:t>‹#›</a:t>
            </a:fld>
            <a:endParaRPr lang="de-DE"/>
          </a:p>
        </p:txBody>
      </p:sp>
    </p:spTree>
    <p:extLst>
      <p:ext uri="{BB962C8B-B14F-4D97-AF65-F5344CB8AC3E}">
        <p14:creationId xmlns:p14="http://schemas.microsoft.com/office/powerpoint/2010/main" val="898634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E7C1C1-B697-A540-A9BE-7D7858A3A2DC}" type="datetimeFigureOut">
              <a:t>03.03.19</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6549AD4C-CC36-0F49-A5D4-D173598BCDD5}" type="slidenum">
              <a:t>‹#›</a:t>
            </a:fld>
            <a:endParaRPr lang="de-DE"/>
          </a:p>
        </p:txBody>
      </p:sp>
    </p:spTree>
    <p:extLst>
      <p:ext uri="{BB962C8B-B14F-4D97-AF65-F5344CB8AC3E}">
        <p14:creationId xmlns:p14="http://schemas.microsoft.com/office/powerpoint/2010/main" val="89652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ext uri="{BB962C8B-B14F-4D97-AF65-F5344CB8AC3E}">
        <p14:creationId xmlns:p14="http://schemas.microsoft.com/office/powerpoint/2010/main" val="1409564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E7C1C1-B697-A540-A9BE-7D7858A3A2DC}" type="datetimeFigureOut">
              <a:t>03.03.19</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549AD4C-CC36-0F49-A5D4-D173598BCDD5}" type="slidenum">
              <a:t>‹#›</a:t>
            </a:fld>
            <a:endParaRPr lang="de-DE"/>
          </a:p>
        </p:txBody>
      </p:sp>
    </p:spTree>
    <p:extLst>
      <p:ext uri="{BB962C8B-B14F-4D97-AF65-F5344CB8AC3E}">
        <p14:creationId xmlns:p14="http://schemas.microsoft.com/office/powerpoint/2010/main" val="16612314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theme" Target="../theme/theme2.xml"/><Relationship Id="rId1" Type="http://schemas.openxmlformats.org/officeDocument/2006/relationships/slideLayout" Target="../slideLayouts/slideLayout10.xml"/><Relationship Id="rId2"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theme" Target="../theme/theme3.xml"/><Relationship Id="rId1" Type="http://schemas.openxmlformats.org/officeDocument/2006/relationships/slideLayout" Target="../slideLayouts/slideLayout19.xml"/><Relationship Id="rId2"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9" Type="http://schemas.openxmlformats.org/officeDocument/2006/relationships/slideLayout" Target="../slideLayouts/slideLayout36.xml"/><Relationship Id="rId10" Type="http://schemas.openxmlformats.org/officeDocument/2006/relationships/theme" Target="../theme/theme4.xml"/><Relationship Id="rId1" Type="http://schemas.openxmlformats.org/officeDocument/2006/relationships/slideLayout" Target="../slideLayouts/slideLayout28.xml"/><Relationship Id="rId2"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726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123ökläüasjdf</a:t>
            </a:r>
            <a:endParaRPr lang="de-D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E7C1C1-B697-A540-A9BE-7D7858A3A2DC}" type="datetimeFigureOut">
              <a:t>03.03.19</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49AD4C-CC36-0F49-A5D4-D173598BCDD5}" type="slidenum">
              <a:t>‹#›</a:t>
            </a:fld>
            <a:endParaRPr lang="de-DE"/>
          </a:p>
        </p:txBody>
      </p:sp>
    </p:spTree>
    <p:extLst>
      <p:ext uri="{BB962C8B-B14F-4D97-AF65-F5344CB8AC3E}">
        <p14:creationId xmlns:p14="http://schemas.microsoft.com/office/powerpoint/2010/main" val="11155326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5200" b="0" i="0" kern="1200">
          <a:solidFill>
            <a:srgbClr val="333745"/>
          </a:solidFill>
          <a:latin typeface="Merriweather" charset="0"/>
          <a:ea typeface="Merriweather" charset="0"/>
          <a:cs typeface="Merriweather" charset="0"/>
        </a:defRPr>
      </a:lvl1pPr>
    </p:titleStyle>
    <p:bodyStyle>
      <a:lvl1pPr marL="228600" indent="-228600" algn="l" defTabSz="914400" rtl="0" eaLnBrk="1" latinLnBrk="0" hangingPunct="1">
        <a:lnSpc>
          <a:spcPct val="90000"/>
        </a:lnSpc>
        <a:spcBef>
          <a:spcPts val="1000"/>
        </a:spcBef>
        <a:buFont typeface="Arial"/>
        <a:buChar char="•"/>
        <a:defRPr sz="2800" kern="1200">
          <a:solidFill>
            <a:srgbClr val="333745"/>
          </a:solidFill>
          <a:latin typeface="Merriweather" charset="0"/>
          <a:ea typeface="Merriweather" charset="0"/>
          <a:cs typeface="Merriweather" charset="0"/>
        </a:defRPr>
      </a:lvl1pPr>
      <a:lvl2pPr marL="685800" indent="-228600" algn="l" defTabSz="914400" rtl="0" eaLnBrk="1" latinLnBrk="0" hangingPunct="1">
        <a:lnSpc>
          <a:spcPct val="90000"/>
        </a:lnSpc>
        <a:spcBef>
          <a:spcPts val="500"/>
        </a:spcBef>
        <a:buFont typeface="Arial"/>
        <a:buChar char="•"/>
        <a:defRPr sz="2400" kern="1200">
          <a:solidFill>
            <a:srgbClr val="333745"/>
          </a:solidFill>
          <a:latin typeface="Merriweather" charset="0"/>
          <a:ea typeface="Merriweather" charset="0"/>
          <a:cs typeface="Merriweather" charset="0"/>
        </a:defRPr>
      </a:lvl2pPr>
      <a:lvl3pPr marL="1143000" indent="-228600" algn="l" defTabSz="914400" rtl="0" eaLnBrk="1" latinLnBrk="0" hangingPunct="1">
        <a:lnSpc>
          <a:spcPct val="90000"/>
        </a:lnSpc>
        <a:spcBef>
          <a:spcPts val="500"/>
        </a:spcBef>
        <a:buFont typeface="Arial"/>
        <a:buChar char="•"/>
        <a:defRPr sz="2000" kern="1200">
          <a:solidFill>
            <a:srgbClr val="333745"/>
          </a:solidFill>
          <a:latin typeface="Merriweather" charset="0"/>
          <a:ea typeface="Merriweather" charset="0"/>
          <a:cs typeface="Merriweather" charset="0"/>
        </a:defRPr>
      </a:lvl3pPr>
      <a:lvl4pPr marL="1600200" indent="-228600" algn="l" defTabSz="914400" rtl="0" eaLnBrk="1" latinLnBrk="0" hangingPunct="1">
        <a:lnSpc>
          <a:spcPct val="90000"/>
        </a:lnSpc>
        <a:spcBef>
          <a:spcPts val="500"/>
        </a:spcBef>
        <a:buFont typeface="Arial"/>
        <a:buChar char="•"/>
        <a:defRPr sz="1800" kern="1200">
          <a:solidFill>
            <a:srgbClr val="333745"/>
          </a:solidFill>
          <a:latin typeface="Merriweather" charset="0"/>
          <a:ea typeface="Merriweather" charset="0"/>
          <a:cs typeface="Merriweather" charset="0"/>
        </a:defRPr>
      </a:lvl4pPr>
      <a:lvl5pPr marL="2057400" indent="-228600" algn="l" defTabSz="914400" rtl="0" eaLnBrk="1" latinLnBrk="0" hangingPunct="1">
        <a:lnSpc>
          <a:spcPct val="90000"/>
        </a:lnSpc>
        <a:spcBef>
          <a:spcPts val="500"/>
        </a:spcBef>
        <a:buFont typeface="Arial"/>
        <a:buChar char="•"/>
        <a:defRPr sz="1800" kern="1200">
          <a:solidFill>
            <a:srgbClr val="333745"/>
          </a:solidFill>
          <a:latin typeface="Merriweather" charset="0"/>
          <a:ea typeface="Merriweather" charset="0"/>
          <a:cs typeface="Merriweather"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A726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123ökläüasjdf</a:t>
            </a:r>
            <a:endParaRPr lang="de-D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E7C1C1-B697-A540-A9BE-7D7858A3A2DC}" type="datetimeFigureOut">
              <a:t>03.03.19</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49AD4C-CC36-0F49-A5D4-D173598BCDD5}" type="slidenum">
              <a:t>‹#›</a:t>
            </a:fld>
            <a:endParaRPr lang="de-DE"/>
          </a:p>
        </p:txBody>
      </p:sp>
    </p:spTree>
    <p:extLst>
      <p:ext uri="{BB962C8B-B14F-4D97-AF65-F5344CB8AC3E}">
        <p14:creationId xmlns:p14="http://schemas.microsoft.com/office/powerpoint/2010/main" val="147428925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Lst>
  <p:txStyles>
    <p:titleStyle>
      <a:lvl1pPr algn="l" defTabSz="914400" rtl="0" eaLnBrk="1" latinLnBrk="0" hangingPunct="1">
        <a:lnSpc>
          <a:spcPct val="90000"/>
        </a:lnSpc>
        <a:spcBef>
          <a:spcPct val="0"/>
        </a:spcBef>
        <a:buNone/>
        <a:defRPr sz="5200" b="0" i="0" kern="1200">
          <a:solidFill>
            <a:srgbClr val="FFFCF9"/>
          </a:solidFill>
          <a:latin typeface="Merriweather" charset="0"/>
          <a:ea typeface="Merriweather" charset="0"/>
          <a:cs typeface="Merriweather" charset="0"/>
        </a:defRPr>
      </a:lvl1pPr>
    </p:titleStyle>
    <p:bodyStyle>
      <a:lvl1pPr marL="228600" indent="-228600" algn="l" defTabSz="914400" rtl="0" eaLnBrk="1" latinLnBrk="0" hangingPunct="1">
        <a:lnSpc>
          <a:spcPct val="90000"/>
        </a:lnSpc>
        <a:spcBef>
          <a:spcPts val="1000"/>
        </a:spcBef>
        <a:buFont typeface="Arial"/>
        <a:buChar char="•"/>
        <a:defRPr sz="2800" kern="1200">
          <a:solidFill>
            <a:srgbClr val="FFFCF9"/>
          </a:solidFill>
          <a:latin typeface="Merriweather" charset="0"/>
          <a:ea typeface="Merriweather" charset="0"/>
          <a:cs typeface="Merriweather" charset="0"/>
        </a:defRPr>
      </a:lvl1pPr>
      <a:lvl2pPr marL="685800" indent="-228600" algn="l" defTabSz="914400" rtl="0" eaLnBrk="1" latinLnBrk="0" hangingPunct="1">
        <a:lnSpc>
          <a:spcPct val="90000"/>
        </a:lnSpc>
        <a:spcBef>
          <a:spcPts val="500"/>
        </a:spcBef>
        <a:buFont typeface="Arial"/>
        <a:buChar char="•"/>
        <a:defRPr sz="2400" kern="1200">
          <a:solidFill>
            <a:srgbClr val="FFFCF9"/>
          </a:solidFill>
          <a:latin typeface="Merriweather" charset="0"/>
          <a:ea typeface="Merriweather" charset="0"/>
          <a:cs typeface="Merriweather" charset="0"/>
        </a:defRPr>
      </a:lvl2pPr>
      <a:lvl3pPr marL="1143000" indent="-228600" algn="l" defTabSz="914400" rtl="0" eaLnBrk="1" latinLnBrk="0" hangingPunct="1">
        <a:lnSpc>
          <a:spcPct val="90000"/>
        </a:lnSpc>
        <a:spcBef>
          <a:spcPts val="500"/>
        </a:spcBef>
        <a:buFont typeface="Arial"/>
        <a:buChar char="•"/>
        <a:defRPr sz="2000" kern="1200">
          <a:solidFill>
            <a:srgbClr val="FFFCF9"/>
          </a:solidFill>
          <a:latin typeface="Merriweather" charset="0"/>
          <a:ea typeface="Merriweather" charset="0"/>
          <a:cs typeface="Merriweather" charset="0"/>
        </a:defRPr>
      </a:lvl3pPr>
      <a:lvl4pPr marL="1600200" indent="-228600" algn="l" defTabSz="914400" rtl="0" eaLnBrk="1" latinLnBrk="0" hangingPunct="1">
        <a:lnSpc>
          <a:spcPct val="90000"/>
        </a:lnSpc>
        <a:spcBef>
          <a:spcPts val="500"/>
        </a:spcBef>
        <a:buFont typeface="Arial"/>
        <a:buChar char="•"/>
        <a:defRPr sz="1800" kern="1200">
          <a:solidFill>
            <a:srgbClr val="FFFCF9"/>
          </a:solidFill>
          <a:latin typeface="Merriweather" charset="0"/>
          <a:ea typeface="Merriweather" charset="0"/>
          <a:cs typeface="Merriweather" charset="0"/>
        </a:defRPr>
      </a:lvl4pPr>
      <a:lvl5pPr marL="2057400" indent="-228600" algn="l" defTabSz="914400" rtl="0" eaLnBrk="1" latinLnBrk="0" hangingPunct="1">
        <a:lnSpc>
          <a:spcPct val="90000"/>
        </a:lnSpc>
        <a:spcBef>
          <a:spcPts val="500"/>
        </a:spcBef>
        <a:buFont typeface="Arial"/>
        <a:buChar char="•"/>
        <a:defRPr sz="1800" kern="1200">
          <a:solidFill>
            <a:srgbClr val="FFFCF9"/>
          </a:solidFill>
          <a:latin typeface="Merriweather" charset="0"/>
          <a:ea typeface="Merriweather" charset="0"/>
          <a:cs typeface="Merriweather"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33374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123ökläüasjdf</a:t>
            </a:r>
            <a:endParaRPr lang="de-D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E7C1C1-B697-A540-A9BE-7D7858A3A2DC}" type="datetimeFigureOut">
              <a:t>03.03.19</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49AD4C-CC36-0F49-A5D4-D173598BCDD5}" type="slidenum">
              <a:t>‹#›</a:t>
            </a:fld>
            <a:endParaRPr lang="de-DE"/>
          </a:p>
        </p:txBody>
      </p:sp>
    </p:spTree>
    <p:extLst>
      <p:ext uri="{BB962C8B-B14F-4D97-AF65-F5344CB8AC3E}">
        <p14:creationId xmlns:p14="http://schemas.microsoft.com/office/powerpoint/2010/main" val="23694098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Lst>
  <p:txStyles>
    <p:titleStyle>
      <a:lvl1pPr algn="l" defTabSz="914400" rtl="0" eaLnBrk="1" latinLnBrk="0" hangingPunct="1">
        <a:lnSpc>
          <a:spcPct val="90000"/>
        </a:lnSpc>
        <a:spcBef>
          <a:spcPct val="0"/>
        </a:spcBef>
        <a:buNone/>
        <a:defRPr sz="5200" b="0" i="0" kern="1200">
          <a:solidFill>
            <a:srgbClr val="FFFCF9"/>
          </a:solidFill>
          <a:latin typeface="Merriweather" charset="0"/>
          <a:ea typeface="Merriweather" charset="0"/>
          <a:cs typeface="Merriweather" charset="0"/>
        </a:defRPr>
      </a:lvl1pPr>
    </p:titleStyle>
    <p:bodyStyle>
      <a:lvl1pPr marL="228600" indent="-228600" algn="l" defTabSz="914400" rtl="0" eaLnBrk="1" latinLnBrk="0" hangingPunct="1">
        <a:lnSpc>
          <a:spcPct val="90000"/>
        </a:lnSpc>
        <a:spcBef>
          <a:spcPts val="1000"/>
        </a:spcBef>
        <a:buFont typeface="Arial"/>
        <a:buChar char="•"/>
        <a:defRPr sz="2800" kern="1200">
          <a:solidFill>
            <a:srgbClr val="FFFCF9"/>
          </a:solidFill>
          <a:latin typeface="Merriweather" charset="0"/>
          <a:ea typeface="Merriweather" charset="0"/>
          <a:cs typeface="Merriweather" charset="0"/>
        </a:defRPr>
      </a:lvl1pPr>
      <a:lvl2pPr marL="685800" indent="-228600" algn="l" defTabSz="914400" rtl="0" eaLnBrk="1" latinLnBrk="0" hangingPunct="1">
        <a:lnSpc>
          <a:spcPct val="90000"/>
        </a:lnSpc>
        <a:spcBef>
          <a:spcPts val="500"/>
        </a:spcBef>
        <a:buFont typeface="Arial"/>
        <a:buChar char="•"/>
        <a:defRPr sz="2400" kern="1200">
          <a:solidFill>
            <a:srgbClr val="FFFCF9"/>
          </a:solidFill>
          <a:latin typeface="Merriweather" charset="0"/>
          <a:ea typeface="Merriweather" charset="0"/>
          <a:cs typeface="Merriweather" charset="0"/>
        </a:defRPr>
      </a:lvl2pPr>
      <a:lvl3pPr marL="1143000" indent="-228600" algn="l" defTabSz="914400" rtl="0" eaLnBrk="1" latinLnBrk="0" hangingPunct="1">
        <a:lnSpc>
          <a:spcPct val="90000"/>
        </a:lnSpc>
        <a:spcBef>
          <a:spcPts val="500"/>
        </a:spcBef>
        <a:buFont typeface="Arial"/>
        <a:buChar char="•"/>
        <a:defRPr sz="2000" kern="1200">
          <a:solidFill>
            <a:srgbClr val="FFFCF9"/>
          </a:solidFill>
          <a:latin typeface="Merriweather" charset="0"/>
          <a:ea typeface="Merriweather" charset="0"/>
          <a:cs typeface="Merriweather" charset="0"/>
        </a:defRPr>
      </a:lvl3pPr>
      <a:lvl4pPr marL="1600200" indent="-228600" algn="l" defTabSz="914400" rtl="0" eaLnBrk="1" latinLnBrk="0" hangingPunct="1">
        <a:lnSpc>
          <a:spcPct val="90000"/>
        </a:lnSpc>
        <a:spcBef>
          <a:spcPts val="500"/>
        </a:spcBef>
        <a:buFont typeface="Arial"/>
        <a:buChar char="•"/>
        <a:defRPr sz="1800" kern="1200">
          <a:solidFill>
            <a:srgbClr val="FFFCF9"/>
          </a:solidFill>
          <a:latin typeface="Merriweather" charset="0"/>
          <a:ea typeface="Merriweather" charset="0"/>
          <a:cs typeface="Merriweather" charset="0"/>
        </a:defRPr>
      </a:lvl4pPr>
      <a:lvl5pPr marL="2057400" indent="-228600" algn="l" defTabSz="914400" rtl="0" eaLnBrk="1" latinLnBrk="0" hangingPunct="1">
        <a:lnSpc>
          <a:spcPct val="90000"/>
        </a:lnSpc>
        <a:spcBef>
          <a:spcPts val="500"/>
        </a:spcBef>
        <a:buFont typeface="Arial"/>
        <a:buChar char="•"/>
        <a:defRPr sz="1800" kern="1200">
          <a:solidFill>
            <a:srgbClr val="FFFCF9"/>
          </a:solidFill>
          <a:latin typeface="Merriweather" charset="0"/>
          <a:ea typeface="Merriweather" charset="0"/>
          <a:cs typeface="Merriweather"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CF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123ökläüasjdf</a:t>
            </a:r>
            <a:endParaRPr lang="de-D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E7C1C1-B697-A540-A9BE-7D7858A3A2DC}" type="datetimeFigureOut">
              <a:t>03.03.19</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49AD4C-CC36-0F49-A5D4-D173598BCDD5}" type="slidenum">
              <a:t>‹#›</a:t>
            </a:fld>
            <a:endParaRPr lang="de-DE"/>
          </a:p>
        </p:txBody>
      </p:sp>
    </p:spTree>
    <p:extLst>
      <p:ext uri="{BB962C8B-B14F-4D97-AF65-F5344CB8AC3E}">
        <p14:creationId xmlns:p14="http://schemas.microsoft.com/office/powerpoint/2010/main" val="827644544"/>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txStyles>
    <p:titleStyle>
      <a:lvl1pPr algn="l" defTabSz="914400" rtl="0" eaLnBrk="1" latinLnBrk="0" hangingPunct="1">
        <a:lnSpc>
          <a:spcPct val="90000"/>
        </a:lnSpc>
        <a:spcBef>
          <a:spcPct val="0"/>
        </a:spcBef>
        <a:buNone/>
        <a:defRPr sz="5200" b="0" i="0" kern="1200">
          <a:solidFill>
            <a:srgbClr val="FA7268"/>
          </a:solidFill>
          <a:latin typeface="Merriweather" charset="0"/>
          <a:ea typeface="Merriweather" charset="0"/>
          <a:cs typeface="Merriweather" charset="0"/>
        </a:defRPr>
      </a:lvl1pPr>
    </p:titleStyle>
    <p:bodyStyle>
      <a:lvl1pPr marL="228600" indent="-228600" algn="l" defTabSz="914400" rtl="0" eaLnBrk="1" latinLnBrk="0" hangingPunct="1">
        <a:lnSpc>
          <a:spcPct val="90000"/>
        </a:lnSpc>
        <a:spcBef>
          <a:spcPts val="1000"/>
        </a:spcBef>
        <a:buFont typeface="Arial"/>
        <a:buChar char="•"/>
        <a:defRPr sz="2800" kern="1200">
          <a:solidFill>
            <a:srgbClr val="FA7268"/>
          </a:solidFill>
          <a:latin typeface="Merriweather" charset="0"/>
          <a:ea typeface="Merriweather" charset="0"/>
          <a:cs typeface="Merriweather" charset="0"/>
        </a:defRPr>
      </a:lvl1pPr>
      <a:lvl2pPr marL="685800" indent="-228600" algn="l" defTabSz="914400" rtl="0" eaLnBrk="1" latinLnBrk="0" hangingPunct="1">
        <a:lnSpc>
          <a:spcPct val="90000"/>
        </a:lnSpc>
        <a:spcBef>
          <a:spcPts val="500"/>
        </a:spcBef>
        <a:buFont typeface="Arial"/>
        <a:buChar char="•"/>
        <a:defRPr sz="2400" kern="1200">
          <a:solidFill>
            <a:srgbClr val="FA7268"/>
          </a:solidFill>
          <a:latin typeface="Merriweather" charset="0"/>
          <a:ea typeface="Merriweather" charset="0"/>
          <a:cs typeface="Merriweather" charset="0"/>
        </a:defRPr>
      </a:lvl2pPr>
      <a:lvl3pPr marL="1143000" indent="-228600" algn="l" defTabSz="914400" rtl="0" eaLnBrk="1" latinLnBrk="0" hangingPunct="1">
        <a:lnSpc>
          <a:spcPct val="90000"/>
        </a:lnSpc>
        <a:spcBef>
          <a:spcPts val="500"/>
        </a:spcBef>
        <a:buFont typeface="Arial"/>
        <a:buChar char="•"/>
        <a:defRPr sz="2000" kern="1200">
          <a:solidFill>
            <a:srgbClr val="FA7268"/>
          </a:solidFill>
          <a:latin typeface="Merriweather" charset="0"/>
          <a:ea typeface="Merriweather" charset="0"/>
          <a:cs typeface="Merriweather" charset="0"/>
        </a:defRPr>
      </a:lvl3pPr>
      <a:lvl4pPr marL="1600200" indent="-228600" algn="l" defTabSz="914400" rtl="0" eaLnBrk="1" latinLnBrk="0" hangingPunct="1">
        <a:lnSpc>
          <a:spcPct val="90000"/>
        </a:lnSpc>
        <a:spcBef>
          <a:spcPts val="500"/>
        </a:spcBef>
        <a:buFont typeface="Arial"/>
        <a:buChar char="•"/>
        <a:defRPr sz="1800" kern="1200">
          <a:solidFill>
            <a:srgbClr val="FA7268"/>
          </a:solidFill>
          <a:latin typeface="Merriweather" charset="0"/>
          <a:ea typeface="Merriweather" charset="0"/>
          <a:cs typeface="Merriweather" charset="0"/>
        </a:defRPr>
      </a:lvl4pPr>
      <a:lvl5pPr marL="2057400" indent="-228600" algn="l" defTabSz="914400" rtl="0" eaLnBrk="1" latinLnBrk="0" hangingPunct="1">
        <a:lnSpc>
          <a:spcPct val="90000"/>
        </a:lnSpc>
        <a:spcBef>
          <a:spcPts val="500"/>
        </a:spcBef>
        <a:buFont typeface="Arial"/>
        <a:buChar char="•"/>
        <a:defRPr sz="1800" kern="1200">
          <a:solidFill>
            <a:srgbClr val="FA7268"/>
          </a:solidFill>
          <a:latin typeface="Merriweather" charset="0"/>
          <a:ea typeface="Merriweather" charset="0"/>
          <a:cs typeface="Merriweather"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xml"/><Relationship Id="rId3"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5.jpeg"/><Relationship Id="rId3" Type="http://schemas.microsoft.com/office/2007/relationships/hdphoto" Target="../media/hdphoto2.wd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jpg"/></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4" Type="http://schemas.openxmlformats.org/officeDocument/2006/relationships/image" Target="../media/image19.jpg"/><Relationship Id="rId1" Type="http://schemas.openxmlformats.org/officeDocument/2006/relationships/slideLayout" Target="../slideLayouts/slideLayout28.xml"/><Relationship Id="rId2"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20.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2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2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2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2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27.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3" Type="http://schemas.openxmlformats.org/officeDocument/2006/relationships/hyperlink" Target="https://sabinemelnicki.at/deck-stack" TargetMode="External"/><Relationship Id="rId4" Type="http://schemas.openxmlformats.org/officeDocument/2006/relationships/image" Target="../media/image28.jpg"/><Relationship Id="rId1" Type="http://schemas.openxmlformats.org/officeDocument/2006/relationships/slideLayout" Target="../slideLayouts/slideLayout20.xml"/><Relationship Id="rId2"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4.jpeg"/><Relationship Id="rId3"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879599"/>
            <a:ext cx="9144000" cy="2768601"/>
          </a:xfrm>
        </p:spPr>
        <p:txBody>
          <a:bodyPr>
            <a:noAutofit/>
          </a:bodyPr>
          <a:lstStyle/>
          <a:p>
            <a:r>
              <a:rPr lang="en-US" sz="9600">
                <a:solidFill>
                  <a:srgbClr val="FFFCF9"/>
                </a:solidFill>
              </a:rPr>
              <a:t>Wer redet,</a:t>
            </a:r>
            <a:br>
              <a:rPr lang="en-US" sz="9600">
                <a:solidFill>
                  <a:srgbClr val="FFFCF9"/>
                </a:solidFill>
              </a:rPr>
            </a:br>
            <a:r>
              <a:rPr lang="en-US" sz="9600">
                <a:solidFill>
                  <a:srgbClr val="FFFCF9"/>
                </a:solidFill>
              </a:rPr>
              <a:t>erfährt nichts.</a:t>
            </a:r>
            <a:endParaRPr lang="de-DE" sz="9600">
              <a:solidFill>
                <a:srgbClr val="FFFCF9"/>
              </a:solidFill>
            </a:endParaRPr>
          </a:p>
        </p:txBody>
      </p:sp>
      <p:sp>
        <p:nvSpPr>
          <p:cNvPr id="3" name="Subtitle 2"/>
          <p:cNvSpPr>
            <a:spLocks noGrp="1"/>
          </p:cNvSpPr>
          <p:nvPr>
            <p:ph type="subTitle" idx="1"/>
          </p:nvPr>
        </p:nvSpPr>
        <p:spPr>
          <a:xfrm>
            <a:off x="1524000" y="4927600"/>
            <a:ext cx="9144000" cy="1117600"/>
          </a:xfrm>
        </p:spPr>
        <p:txBody>
          <a:bodyPr/>
          <a:lstStyle/>
          <a:p>
            <a:r>
              <a:rPr lang="de-DE"/>
              <a:t>Warum Zuhören auch online wichtig ist.</a:t>
            </a:r>
          </a:p>
        </p:txBody>
      </p:sp>
    </p:spTree>
    <p:extLst>
      <p:ext uri="{BB962C8B-B14F-4D97-AF65-F5344CB8AC3E}">
        <p14:creationId xmlns:p14="http://schemas.microsoft.com/office/powerpoint/2010/main" val="8069149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37127" t="13757" b="13575"/>
          <a:stretch/>
        </p:blipFill>
        <p:spPr>
          <a:xfrm>
            <a:off x="-713678" y="-1583473"/>
            <a:ext cx="12905678" cy="9775241"/>
          </a:xfrm>
          <a:prstGeom prst="rect">
            <a:avLst/>
          </a:prstGeom>
        </p:spPr>
      </p:pic>
      <p:sp>
        <p:nvSpPr>
          <p:cNvPr id="5" name="Title 4"/>
          <p:cNvSpPr>
            <a:spLocks noGrp="1"/>
          </p:cNvSpPr>
          <p:nvPr>
            <p:ph type="title"/>
          </p:nvPr>
        </p:nvSpPr>
        <p:spPr>
          <a:xfrm>
            <a:off x="3364992" y="1709738"/>
            <a:ext cx="7982458" cy="2852737"/>
          </a:xfrm>
        </p:spPr>
        <p:txBody>
          <a:bodyPr>
            <a:normAutofit/>
          </a:bodyPr>
          <a:lstStyle/>
          <a:p>
            <a:r>
              <a:rPr lang="de-DE" sz="4800" b="1">
                <a:latin typeface="Merriweather" charset="0"/>
                <a:ea typeface="Merriweather" charset="0"/>
                <a:cs typeface="Merriweather" charset="0"/>
              </a:rPr>
              <a:t>Wonderwoman is back!</a:t>
            </a:r>
          </a:p>
        </p:txBody>
      </p:sp>
      <p:sp>
        <p:nvSpPr>
          <p:cNvPr id="6" name="Text Placeholder 5"/>
          <p:cNvSpPr>
            <a:spLocks noGrp="1"/>
          </p:cNvSpPr>
          <p:nvPr>
            <p:ph type="body" idx="1"/>
          </p:nvPr>
        </p:nvSpPr>
        <p:spPr>
          <a:xfrm>
            <a:off x="3364992" y="4589463"/>
            <a:ext cx="7982458" cy="1500187"/>
          </a:xfrm>
        </p:spPr>
        <p:txBody>
          <a:bodyPr/>
          <a:lstStyle/>
          <a:p>
            <a:r>
              <a:rPr lang="de-DE">
                <a:solidFill>
                  <a:srgbClr val="1E1E24"/>
                </a:solidFill>
                <a:latin typeface="Merriweather" charset="0"/>
                <a:ea typeface="Merriweather" charset="0"/>
                <a:cs typeface="Merriweather" charset="0"/>
              </a:rPr>
              <a:t>25.3.–28.5.2020, Lichtenfels, Stadtsaal</a:t>
            </a:r>
          </a:p>
        </p:txBody>
      </p:sp>
      <p:sp>
        <p:nvSpPr>
          <p:cNvPr id="7" name="Rectangle 6"/>
          <p:cNvSpPr/>
          <p:nvPr/>
        </p:nvSpPr>
        <p:spPr>
          <a:xfrm>
            <a:off x="6750424" y="731520"/>
            <a:ext cx="4023360" cy="1798320"/>
          </a:xfrm>
          <a:prstGeom prst="rect">
            <a:avLst/>
          </a:prstGeom>
          <a:solidFill>
            <a:schemeClr val="bg1">
              <a:alpha val="3000"/>
            </a:schemeClr>
          </a:solidFill>
          <a:ln w="127000">
            <a:solidFill>
              <a:srgbClr val="FA7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tangle 7"/>
          <p:cNvSpPr/>
          <p:nvPr/>
        </p:nvSpPr>
        <p:spPr>
          <a:xfrm>
            <a:off x="6567544" y="561022"/>
            <a:ext cx="4023360" cy="1798320"/>
          </a:xfrm>
          <a:prstGeom prst="rect">
            <a:avLst/>
          </a:prstGeom>
          <a:solidFill>
            <a:srgbClr val="FA7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itle 2"/>
          <p:cNvSpPr txBox="1">
            <a:spLocks/>
          </p:cNvSpPr>
          <p:nvPr/>
        </p:nvSpPr>
        <p:spPr>
          <a:xfrm>
            <a:off x="7215188" y="774382"/>
            <a:ext cx="3239452"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b="0" i="0" kern="1200">
                <a:solidFill>
                  <a:srgbClr val="FA7268"/>
                </a:solidFill>
                <a:latin typeface="Karla" charset="0"/>
                <a:ea typeface="Karla" charset="0"/>
                <a:cs typeface="Karla" charset="0"/>
              </a:defRPr>
            </a:lvl1pPr>
          </a:lstStyle>
          <a:p>
            <a:r>
              <a:rPr lang="de-DE" sz="5400">
                <a:solidFill>
                  <a:schemeClr val="bg1"/>
                </a:solidFill>
              </a:rPr>
              <a:t>25. März</a:t>
            </a:r>
            <a:endParaRPr lang="de-DE">
              <a:solidFill>
                <a:schemeClr val="bg1"/>
              </a:solidFill>
            </a:endParaRPr>
          </a:p>
        </p:txBody>
      </p:sp>
    </p:spTree>
    <p:extLst>
      <p:ext uri="{BB962C8B-B14F-4D97-AF65-F5344CB8AC3E}">
        <p14:creationId xmlns:p14="http://schemas.microsoft.com/office/powerpoint/2010/main" val="18449162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400" y="438"/>
            <a:ext cx="12674600" cy="9525754"/>
          </a:xfrm>
          <a:prstGeom prst="rect">
            <a:avLst/>
          </a:prstGeom>
        </p:spPr>
      </p:pic>
      <p:sp>
        <p:nvSpPr>
          <p:cNvPr id="3" name="Content Placeholder 2"/>
          <p:cNvSpPr>
            <a:spLocks noGrp="1"/>
          </p:cNvSpPr>
          <p:nvPr>
            <p:ph idx="1"/>
          </p:nvPr>
        </p:nvSpPr>
        <p:spPr>
          <a:xfrm>
            <a:off x="838200" y="1016000"/>
            <a:ext cx="10515600" cy="516096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5400" b="1">
                <a:latin typeface="Merriweather" charset="0"/>
                <a:ea typeface="Merriweather" charset="0"/>
                <a:cs typeface="Merriweather" charset="0"/>
              </a:rPr>
              <a:t>&gt; London Fashion Week ‘18</a:t>
            </a:r>
          </a:p>
          <a:p>
            <a:pPr marL="0" marR="0" lvl="0" indent="0" defTabSz="914400" eaLnBrk="1" fontAlgn="auto" latinLnBrk="0" hangingPunct="1">
              <a:lnSpc>
                <a:spcPct val="100000"/>
              </a:lnSpc>
              <a:spcBef>
                <a:spcPts val="0"/>
              </a:spcBef>
              <a:spcAft>
                <a:spcPts val="0"/>
              </a:spcAft>
              <a:buClrTx/>
              <a:buSzTx/>
              <a:buFontTx/>
              <a:buNone/>
              <a:tabLst/>
              <a:defRPr/>
            </a:pPr>
            <a:r>
              <a:rPr lang="de-DE" sz="5400" b="1">
                <a:latin typeface="Merriweather" charset="0"/>
                <a:ea typeface="Merriweather" charset="0"/>
                <a:cs typeface="Merriweather" charset="0"/>
              </a:rPr>
              <a:t>&gt; Biennale Venedig ‘19</a:t>
            </a:r>
          </a:p>
        </p:txBody>
      </p:sp>
    </p:spTree>
    <p:extLst>
      <p:ext uri="{BB962C8B-B14F-4D97-AF65-F5344CB8AC3E}">
        <p14:creationId xmlns:p14="http://schemas.microsoft.com/office/powerpoint/2010/main" val="18694211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 y="1099"/>
            <a:ext cx="10290134" cy="6855801"/>
          </a:xfrm>
          <a:prstGeom prst="rect">
            <a:avLst/>
          </a:prstGeom>
        </p:spPr>
      </p:pic>
      <p:sp>
        <p:nvSpPr>
          <p:cNvPr id="5" name="Title 4"/>
          <p:cNvSpPr>
            <a:spLocks noGrp="1"/>
          </p:cNvSpPr>
          <p:nvPr>
            <p:ph type="ctrTitle"/>
          </p:nvPr>
        </p:nvSpPr>
        <p:spPr>
          <a:xfrm>
            <a:off x="4800600" y="990601"/>
            <a:ext cx="6807200" cy="5003800"/>
          </a:xfrm>
        </p:spPr>
        <p:txBody>
          <a:bodyPr>
            <a:noAutofit/>
          </a:bodyPr>
          <a:lstStyle/>
          <a:p>
            <a:r>
              <a:rPr lang="en-US" sz="6600" i="1">
                <a:latin typeface="Merriweather" charset="0"/>
                <a:ea typeface="Merriweather" charset="0"/>
                <a:cs typeface="Merriweather" charset="0"/>
              </a:rPr>
              <a:t>„Alles Glück dieser Erde liegt auf dem Rücken der Pferde.“</a:t>
            </a:r>
            <a:br>
              <a:rPr lang="en-US" sz="6600" i="1">
                <a:latin typeface="Merriweather" charset="0"/>
                <a:ea typeface="Merriweather" charset="0"/>
                <a:cs typeface="Merriweather" charset="0"/>
              </a:rPr>
            </a:br>
            <a:r>
              <a:rPr lang="en-US" sz="5400">
                <a:latin typeface="Merriweather" charset="0"/>
                <a:ea typeface="Merriweather" charset="0"/>
                <a:cs typeface="Merriweather" charset="0"/>
              </a:rPr>
              <a:t>—Sokrates</a:t>
            </a:r>
            <a:endParaRPr lang="de-DE" sz="5400">
              <a:latin typeface="Merriweather" charset="0"/>
              <a:ea typeface="Merriweather" charset="0"/>
              <a:cs typeface="Merriweather" charset="0"/>
            </a:endParaRPr>
          </a:p>
        </p:txBody>
      </p:sp>
    </p:spTree>
    <p:extLst>
      <p:ext uri="{BB962C8B-B14F-4D97-AF65-F5344CB8AC3E}">
        <p14:creationId xmlns:p14="http://schemas.microsoft.com/office/powerpoint/2010/main" val="8479362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00" y="-225270"/>
            <a:ext cx="14071600" cy="7915275"/>
          </a:xfrm>
          <a:prstGeom prst="rect">
            <a:avLst/>
          </a:prstGeom>
        </p:spPr>
      </p:pic>
      <p:sp>
        <p:nvSpPr>
          <p:cNvPr id="2" name="Title 1"/>
          <p:cNvSpPr>
            <a:spLocks noGrp="1"/>
          </p:cNvSpPr>
          <p:nvPr>
            <p:ph type="title"/>
          </p:nvPr>
        </p:nvSpPr>
        <p:spPr/>
        <p:txBody>
          <a:bodyPr>
            <a:normAutofit/>
          </a:bodyPr>
          <a:lstStyle/>
          <a:p>
            <a:r>
              <a:rPr lang="de-DE">
                <a:latin typeface="Merriweather" charset="0"/>
                <a:ea typeface="Merriweather" charset="0"/>
                <a:cs typeface="Merriweather" charset="0"/>
              </a:rPr>
              <a:t>Neue Angriffsflächen</a:t>
            </a:r>
          </a:p>
        </p:txBody>
      </p:sp>
      <p:sp>
        <p:nvSpPr>
          <p:cNvPr id="3" name="Content Placeholder 2"/>
          <p:cNvSpPr>
            <a:spLocks noGrp="1"/>
          </p:cNvSpPr>
          <p:nvPr>
            <p:ph idx="1"/>
          </p:nvPr>
        </p:nvSpPr>
        <p:spPr>
          <a:xfrm>
            <a:off x="2133600" y="1825625"/>
            <a:ext cx="9220200" cy="4351338"/>
          </a:xfrm>
        </p:spPr>
        <p:txBody>
          <a:bodyPr>
            <a:normAutofit/>
          </a:bodyPr>
          <a:lstStyle/>
          <a:p>
            <a:pPr>
              <a:buFont typeface="LucidaGrande" charset="0"/>
              <a:buChar char="→"/>
            </a:pPr>
            <a:r>
              <a:rPr lang="de-DE" sz="4400">
                <a:latin typeface="Merriweather" charset="0"/>
                <a:ea typeface="Merriweather" charset="0"/>
                <a:cs typeface="Merriweather" charset="0"/>
              </a:rPr>
              <a:t>von links</a:t>
            </a:r>
          </a:p>
          <a:p>
            <a:pPr>
              <a:buFont typeface="LucidaGrande" charset="0"/>
              <a:buChar char="→"/>
            </a:pPr>
            <a:r>
              <a:rPr lang="de-DE" sz="4400">
                <a:latin typeface="Merriweather" charset="0"/>
                <a:ea typeface="Merriweather" charset="0"/>
                <a:cs typeface="Merriweather" charset="0"/>
              </a:rPr>
              <a:t>von oben</a:t>
            </a:r>
          </a:p>
          <a:p>
            <a:pPr>
              <a:buFont typeface="LucidaGrande" charset="0"/>
              <a:buChar char="→"/>
            </a:pPr>
            <a:r>
              <a:rPr lang="de-DE" sz="4400">
                <a:latin typeface="Merriweather" charset="0"/>
                <a:ea typeface="Merriweather" charset="0"/>
                <a:cs typeface="Merriweather" charset="0"/>
              </a:rPr>
              <a:t>von vorne</a:t>
            </a:r>
          </a:p>
        </p:txBody>
      </p:sp>
    </p:spTree>
    <p:extLst>
      <p:ext uri="{BB962C8B-B14F-4D97-AF65-F5344CB8AC3E}">
        <p14:creationId xmlns:p14="http://schemas.microsoft.com/office/powerpoint/2010/main" val="19126484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754" y="-1188031"/>
            <a:ext cx="12419091" cy="8279394"/>
          </a:xfrm>
        </p:spPr>
      </p:pic>
      <p:sp>
        <p:nvSpPr>
          <p:cNvPr id="5" name="Title 4"/>
          <p:cNvSpPr>
            <a:spLocks noGrp="1"/>
          </p:cNvSpPr>
          <p:nvPr>
            <p:ph type="ctrTitle"/>
          </p:nvPr>
        </p:nvSpPr>
        <p:spPr>
          <a:xfrm>
            <a:off x="1524000" y="381000"/>
            <a:ext cx="9144000" cy="3128963"/>
          </a:xfrm>
        </p:spPr>
        <p:txBody>
          <a:bodyPr>
            <a:normAutofit/>
          </a:bodyPr>
          <a:lstStyle/>
          <a:p>
            <a:r>
              <a:rPr lang="en-US" sz="4800">
                <a:latin typeface="Merriweather" charset="0"/>
                <a:ea typeface="Merriweather" charset="0"/>
                <a:cs typeface="Merriweather" charset="0"/>
              </a:rPr>
              <a:t>Ich hab’ das Weltall durchkämmt,</a:t>
            </a:r>
            <a:br>
              <a:rPr lang="en-US" sz="4800">
                <a:latin typeface="Merriweather" charset="0"/>
                <a:ea typeface="Merriweather" charset="0"/>
                <a:cs typeface="Merriweather" charset="0"/>
              </a:rPr>
            </a:br>
            <a:r>
              <a:rPr lang="en-US" sz="4800">
                <a:latin typeface="Merriweather" charset="0"/>
                <a:ea typeface="Merriweather" charset="0"/>
                <a:cs typeface="Merriweather" charset="0"/>
              </a:rPr>
              <a:t>bin auf Raketen getourt</a:t>
            </a:r>
            <a:br>
              <a:rPr lang="en-US" sz="4800">
                <a:latin typeface="Merriweather" charset="0"/>
                <a:ea typeface="Merriweather" charset="0"/>
                <a:cs typeface="Merriweather" charset="0"/>
              </a:rPr>
            </a:br>
            <a:r>
              <a:rPr lang="en-US" sz="4800">
                <a:latin typeface="Merriweather" charset="0"/>
                <a:ea typeface="Merriweather" charset="0"/>
                <a:cs typeface="Merriweather" charset="0"/>
              </a:rPr>
              <a:t>und wurde Superstar im All.</a:t>
            </a:r>
            <a:endParaRPr lang="de-DE" sz="4800">
              <a:latin typeface="Merriweather" charset="0"/>
              <a:ea typeface="Merriweather" charset="0"/>
              <a:cs typeface="Merriweather" charset="0"/>
            </a:endParaRPr>
          </a:p>
        </p:txBody>
      </p:sp>
      <p:sp>
        <p:nvSpPr>
          <p:cNvPr id="6" name="Subtitle 5"/>
          <p:cNvSpPr>
            <a:spLocks noGrp="1"/>
          </p:cNvSpPr>
          <p:nvPr>
            <p:ph type="subTitle" idx="1"/>
          </p:nvPr>
        </p:nvSpPr>
        <p:spPr/>
        <p:txBody>
          <a:bodyPr/>
          <a:lstStyle/>
          <a:p>
            <a:r>
              <a:rPr lang="de-DE"/>
              <a:t>—Rakede</a:t>
            </a:r>
          </a:p>
        </p:txBody>
      </p:sp>
    </p:spTree>
    <p:extLst>
      <p:ext uri="{BB962C8B-B14F-4D97-AF65-F5344CB8AC3E}">
        <p14:creationId xmlns:p14="http://schemas.microsoft.com/office/powerpoint/2010/main" val="14014874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34961" b="36316"/>
          <a:stretch/>
        </p:blipFill>
        <p:spPr>
          <a:xfrm>
            <a:off x="-334537" y="4036741"/>
            <a:ext cx="12868508" cy="2408664"/>
          </a:xfrm>
          <a:prstGeom prst="rect">
            <a:avLst/>
          </a:prstGeom>
        </p:spPr>
      </p:pic>
      <p:sp>
        <p:nvSpPr>
          <p:cNvPr id="5" name="Rectangle 4"/>
          <p:cNvSpPr/>
          <p:nvPr/>
        </p:nvSpPr>
        <p:spPr>
          <a:xfrm>
            <a:off x="7193337" y="731520"/>
            <a:ext cx="4023360" cy="1798320"/>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tangle 5"/>
          <p:cNvSpPr/>
          <p:nvPr/>
        </p:nvSpPr>
        <p:spPr>
          <a:xfrm>
            <a:off x="7010457" y="561022"/>
            <a:ext cx="4023360" cy="1798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Box 6"/>
          <p:cNvSpPr txBox="1"/>
          <p:nvPr/>
        </p:nvSpPr>
        <p:spPr>
          <a:xfrm>
            <a:off x="905350" y="1220569"/>
            <a:ext cx="5676900" cy="2308324"/>
          </a:xfrm>
          <a:prstGeom prst="rect">
            <a:avLst/>
          </a:prstGeom>
          <a:noFill/>
        </p:spPr>
        <p:txBody>
          <a:bodyPr wrap="square" rtlCol="0">
            <a:spAutoFit/>
          </a:bodyPr>
          <a:lstStyle/>
          <a:p>
            <a:r>
              <a:rPr lang="de-DE" sz="3600" b="1">
                <a:solidFill>
                  <a:srgbClr val="FFFCF9"/>
                </a:solidFill>
                <a:latin typeface="Merriweather" charset="0"/>
                <a:ea typeface="Merriweather" charset="0"/>
                <a:cs typeface="Merriweather" charset="0"/>
              </a:rPr>
              <a:t>16 September 2019</a:t>
            </a:r>
          </a:p>
          <a:p>
            <a:r>
              <a:rPr lang="de-DE" sz="3600">
                <a:solidFill>
                  <a:srgbClr val="FFFCF9"/>
                </a:solidFill>
                <a:latin typeface="Merriweather" charset="0"/>
                <a:ea typeface="Merriweather" charset="0"/>
                <a:cs typeface="Merriweather" charset="0"/>
              </a:rPr>
              <a:t>Meeting Point</a:t>
            </a:r>
          </a:p>
          <a:p>
            <a:r>
              <a:rPr lang="de-DE" sz="3600">
                <a:solidFill>
                  <a:srgbClr val="FFFCF9"/>
                </a:solidFill>
                <a:latin typeface="Merriweather" charset="0"/>
                <a:ea typeface="Merriweather" charset="0"/>
                <a:cs typeface="Merriweather" charset="0"/>
              </a:rPr>
              <a:t>6.30 pm</a:t>
            </a:r>
          </a:p>
          <a:p>
            <a:r>
              <a:rPr lang="de-DE" sz="3600">
                <a:solidFill>
                  <a:srgbClr val="FFFCF9"/>
                </a:solidFill>
                <a:latin typeface="Merriweather" charset="0"/>
                <a:ea typeface="Merriweather" charset="0"/>
                <a:cs typeface="Merriweather" charset="0"/>
              </a:rPr>
              <a:t>@ town hall</a:t>
            </a:r>
          </a:p>
        </p:txBody>
      </p:sp>
      <p:sp>
        <p:nvSpPr>
          <p:cNvPr id="8" name="TextBox 7"/>
          <p:cNvSpPr txBox="1"/>
          <p:nvPr/>
        </p:nvSpPr>
        <p:spPr>
          <a:xfrm>
            <a:off x="7438664" y="1201519"/>
            <a:ext cx="3166946" cy="707886"/>
          </a:xfrm>
          <a:prstGeom prst="rect">
            <a:avLst/>
          </a:prstGeom>
          <a:noFill/>
        </p:spPr>
        <p:txBody>
          <a:bodyPr wrap="square" rtlCol="0">
            <a:spAutoFit/>
          </a:bodyPr>
          <a:lstStyle/>
          <a:p>
            <a:r>
              <a:rPr lang="de-DE" sz="4000">
                <a:solidFill>
                  <a:srgbClr val="333745"/>
                </a:solidFill>
                <a:latin typeface="Karla" charset="0"/>
                <a:ea typeface="Karla" charset="0"/>
                <a:cs typeface="Karla" charset="0"/>
              </a:rPr>
              <a:t>Date &amp; time</a:t>
            </a:r>
          </a:p>
        </p:txBody>
      </p:sp>
    </p:spTree>
    <p:extLst>
      <p:ext uri="{BB962C8B-B14F-4D97-AF65-F5344CB8AC3E}">
        <p14:creationId xmlns:p14="http://schemas.microsoft.com/office/powerpoint/2010/main" val="1725234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aturation sat="69000"/>
                    </a14:imgEffect>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048215" y="-1834374"/>
            <a:ext cx="14162049" cy="10621536"/>
          </a:xfrm>
          <a:prstGeom prst="rect">
            <a:avLst/>
          </a:prstGeom>
        </p:spPr>
      </p:pic>
      <p:sp>
        <p:nvSpPr>
          <p:cNvPr id="5" name="Title 4"/>
          <p:cNvSpPr>
            <a:spLocks noGrp="1"/>
          </p:cNvSpPr>
          <p:nvPr>
            <p:ph type="ctrTitle"/>
          </p:nvPr>
        </p:nvSpPr>
        <p:spPr>
          <a:xfrm>
            <a:off x="535259" y="490654"/>
            <a:ext cx="11463453" cy="5754030"/>
          </a:xfrm>
        </p:spPr>
        <p:txBody>
          <a:bodyPr>
            <a:noAutofit/>
          </a:bodyPr>
          <a:lstStyle/>
          <a:p>
            <a:pPr algn="l"/>
            <a:r>
              <a:rPr lang="de-DE" sz="4600" b="1"/>
              <a:t>Een Boot is noch buten! </a:t>
            </a:r>
            <a:br>
              <a:rPr lang="de-DE" sz="4600" b="1"/>
            </a:br>
            <a:r>
              <a:rPr lang="de-DE" sz="4600" b="1"/>
              <a:t>         </a:t>
            </a:r>
            <a:br>
              <a:rPr lang="de-DE" sz="4600" b="1"/>
            </a:br>
            <a:r>
              <a:rPr lang="de-DE" sz="4400">
                <a:solidFill>
                  <a:srgbClr val="333745"/>
                </a:solidFill>
              </a:rPr>
              <a:t>»Ahoi! Klas Nielsen und Peter Jehann!</a:t>
            </a:r>
            <a:br>
              <a:rPr lang="de-DE" sz="4400">
                <a:solidFill>
                  <a:srgbClr val="333745"/>
                </a:solidFill>
              </a:rPr>
            </a:br>
            <a:r>
              <a:rPr lang="de-DE" sz="4400">
                <a:solidFill>
                  <a:srgbClr val="333745"/>
                </a:solidFill>
              </a:rPr>
              <a:t>kiekt nach, ob wi noch nich to Mus sind!</a:t>
            </a:r>
            <a:br>
              <a:rPr lang="de-DE" sz="4400">
                <a:solidFill>
                  <a:srgbClr val="333745"/>
                </a:solidFill>
              </a:rPr>
            </a:br>
            <a:r>
              <a:rPr lang="de-DE" sz="4400">
                <a:solidFill>
                  <a:srgbClr val="333745"/>
                </a:solidFill>
              </a:rPr>
              <a:t>Ji hewt doch gesehn dem 	Klabautermann?</a:t>
            </a:r>
            <a:br>
              <a:rPr lang="de-DE" sz="4400">
                <a:solidFill>
                  <a:srgbClr val="333745"/>
                </a:solidFill>
              </a:rPr>
            </a:br>
            <a:r>
              <a:rPr lang="de-DE" sz="4400">
                <a:solidFill>
                  <a:srgbClr val="333745"/>
                </a:solidFill>
              </a:rPr>
              <a:t>Gottlob, dat wi wedder to Hus sind!«</a:t>
            </a:r>
          </a:p>
        </p:txBody>
      </p:sp>
    </p:spTree>
    <p:extLst>
      <p:ext uri="{BB962C8B-B14F-4D97-AF65-F5344CB8AC3E}">
        <p14:creationId xmlns:p14="http://schemas.microsoft.com/office/powerpoint/2010/main" val="17268303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648" y="-2230865"/>
            <a:ext cx="14519819" cy="9679879"/>
          </a:xfrm>
          <a:prstGeom prst="rect">
            <a:avLst/>
          </a:prstGeom>
        </p:spPr>
      </p:pic>
      <p:sp>
        <p:nvSpPr>
          <p:cNvPr id="2" name="Title 1"/>
          <p:cNvSpPr>
            <a:spLocks noGrp="1"/>
          </p:cNvSpPr>
          <p:nvPr>
            <p:ph type="title"/>
          </p:nvPr>
        </p:nvSpPr>
        <p:spPr>
          <a:xfrm>
            <a:off x="1835524" y="5157820"/>
            <a:ext cx="9464040" cy="1325563"/>
          </a:xfrm>
        </p:spPr>
        <p:txBody>
          <a:bodyPr/>
          <a:lstStyle/>
          <a:p>
            <a:r>
              <a:rPr lang="de-DE">
                <a:solidFill>
                  <a:srgbClr val="333745"/>
                </a:solidFill>
              </a:rPr>
              <a:t>25 September 2019 | 9pm</a:t>
            </a:r>
          </a:p>
        </p:txBody>
      </p:sp>
      <p:sp>
        <p:nvSpPr>
          <p:cNvPr id="5" name="Rectangle 4"/>
          <p:cNvSpPr/>
          <p:nvPr/>
        </p:nvSpPr>
        <p:spPr>
          <a:xfrm>
            <a:off x="6750424" y="731520"/>
            <a:ext cx="4023360" cy="1798320"/>
          </a:xfrm>
          <a:prstGeom prst="rect">
            <a:avLst/>
          </a:prstGeom>
          <a:solidFill>
            <a:schemeClr val="bg1">
              <a:alpha val="3000"/>
            </a:schemeClr>
          </a:solidFill>
          <a:ln w="127000">
            <a:solidFill>
              <a:srgbClr val="FA7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tangle 5"/>
          <p:cNvSpPr/>
          <p:nvPr/>
        </p:nvSpPr>
        <p:spPr>
          <a:xfrm>
            <a:off x="6567544" y="561022"/>
            <a:ext cx="4023360" cy="1798320"/>
          </a:xfrm>
          <a:prstGeom prst="rect">
            <a:avLst/>
          </a:prstGeom>
          <a:solidFill>
            <a:srgbClr val="FA7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Box 6"/>
          <p:cNvSpPr txBox="1"/>
          <p:nvPr/>
        </p:nvSpPr>
        <p:spPr>
          <a:xfrm>
            <a:off x="7178631" y="1075128"/>
            <a:ext cx="3166946" cy="707886"/>
          </a:xfrm>
          <a:prstGeom prst="rect">
            <a:avLst/>
          </a:prstGeom>
          <a:noFill/>
        </p:spPr>
        <p:txBody>
          <a:bodyPr wrap="square" rtlCol="0">
            <a:spAutoFit/>
          </a:bodyPr>
          <a:lstStyle/>
          <a:p>
            <a:r>
              <a:rPr lang="de-DE" sz="4000">
                <a:solidFill>
                  <a:srgbClr val="333745"/>
                </a:solidFill>
                <a:latin typeface="Karla" charset="0"/>
                <a:ea typeface="Karla" charset="0"/>
                <a:cs typeface="Karla" charset="0"/>
              </a:rPr>
              <a:t>Run &amp; Fly</a:t>
            </a:r>
          </a:p>
        </p:txBody>
      </p:sp>
    </p:spTree>
    <p:extLst>
      <p:ext uri="{BB962C8B-B14F-4D97-AF65-F5344CB8AC3E}">
        <p14:creationId xmlns:p14="http://schemas.microsoft.com/office/powerpoint/2010/main" val="14949604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 y="0"/>
            <a:ext cx="5486400" cy="6858000"/>
          </a:xfrm>
          <a:prstGeom prst="rect">
            <a:avLst/>
          </a:prstGeom>
        </p:spPr>
      </p:pic>
      <p:sp>
        <p:nvSpPr>
          <p:cNvPr id="5" name="Rectangle 4"/>
          <p:cNvSpPr/>
          <p:nvPr/>
        </p:nvSpPr>
        <p:spPr>
          <a:xfrm>
            <a:off x="7193337" y="726757"/>
            <a:ext cx="4023360" cy="1798320"/>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tangle 5"/>
          <p:cNvSpPr/>
          <p:nvPr/>
        </p:nvSpPr>
        <p:spPr>
          <a:xfrm>
            <a:off x="7010457" y="556259"/>
            <a:ext cx="4023360" cy="1798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Box 6"/>
          <p:cNvSpPr txBox="1"/>
          <p:nvPr/>
        </p:nvSpPr>
        <p:spPr>
          <a:xfrm>
            <a:off x="7407440" y="1121393"/>
            <a:ext cx="3595153" cy="707886"/>
          </a:xfrm>
          <a:prstGeom prst="rect">
            <a:avLst/>
          </a:prstGeom>
          <a:noFill/>
        </p:spPr>
        <p:txBody>
          <a:bodyPr wrap="square" rtlCol="0">
            <a:spAutoFit/>
          </a:bodyPr>
          <a:lstStyle/>
          <a:p>
            <a:r>
              <a:rPr lang="de-DE" sz="4000">
                <a:solidFill>
                  <a:srgbClr val="333745"/>
                </a:solidFill>
                <a:latin typeface="Karla" charset="0"/>
                <a:ea typeface="Karla" charset="0"/>
                <a:cs typeface="Karla" charset="0"/>
              </a:rPr>
              <a:t>Swim &amp; Walk</a:t>
            </a:r>
          </a:p>
        </p:txBody>
      </p:sp>
      <p:sp>
        <p:nvSpPr>
          <p:cNvPr id="10" name="Title 9"/>
          <p:cNvSpPr>
            <a:spLocks noGrp="1"/>
          </p:cNvSpPr>
          <p:nvPr>
            <p:ph type="ctrTitle"/>
          </p:nvPr>
        </p:nvSpPr>
        <p:spPr>
          <a:xfrm>
            <a:off x="4505092" y="2899795"/>
            <a:ext cx="7292897" cy="3456399"/>
          </a:xfrm>
        </p:spPr>
        <p:txBody>
          <a:bodyPr>
            <a:normAutofit fontScale="90000"/>
          </a:bodyPr>
          <a:lstStyle/>
          <a:p>
            <a:pPr algn="l"/>
            <a:r>
              <a:rPr lang="de-DE"/>
              <a:t>25  Läufer</a:t>
            </a:r>
            <a:br>
              <a:rPr lang="de-DE"/>
            </a:br>
            <a:r>
              <a:rPr lang="de-DE"/>
              <a:t>38  Schwimmer</a:t>
            </a:r>
            <a:br>
              <a:rPr lang="de-DE"/>
            </a:br>
            <a:r>
              <a:rPr lang="de-DE"/>
              <a:t>16  Radfahrer</a:t>
            </a:r>
            <a:br>
              <a:rPr lang="de-DE"/>
            </a:br>
            <a:r>
              <a:rPr lang="de-DE"/>
              <a:t>19  Fußgängerinnen</a:t>
            </a:r>
          </a:p>
        </p:txBody>
      </p:sp>
    </p:spTree>
    <p:extLst>
      <p:ext uri="{BB962C8B-B14F-4D97-AF65-F5344CB8AC3E}">
        <p14:creationId xmlns:p14="http://schemas.microsoft.com/office/powerpoint/2010/main" val="19134561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46000"/>
            <a:extLst>
              <a:ext uri="{BEBA8EAE-BF5A-486C-A8C5-ECC9F3942E4B}">
                <a14:imgProps xmlns:a14="http://schemas.microsoft.com/office/drawing/2010/main">
                  <a14:imgLayer r:embed="rId3">
                    <a14:imgEffect>
                      <a14:saturation sat="54000"/>
                    </a14:imgEffect>
                  </a14:imgLayer>
                </a14:imgProps>
              </a:ext>
              <a:ext uri="{28A0092B-C50C-407E-A947-70E740481C1C}">
                <a14:useLocalDpi xmlns:a14="http://schemas.microsoft.com/office/drawing/2010/main" val="0"/>
              </a:ext>
            </a:extLst>
          </a:blip>
          <a:stretch>
            <a:fillRect/>
          </a:stretch>
        </p:blipFill>
        <p:spPr>
          <a:xfrm>
            <a:off x="-274320" y="-1425666"/>
            <a:ext cx="12832080" cy="9622690"/>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407" y="-1358759"/>
            <a:ext cx="12830253" cy="9622690"/>
          </a:xfrm>
          <a:prstGeom prst="rect">
            <a:avLst/>
          </a:prstGeom>
        </p:spPr>
      </p:pic>
      <p:sp>
        <p:nvSpPr>
          <p:cNvPr id="13" name="Title 12"/>
          <p:cNvSpPr>
            <a:spLocks noGrp="1"/>
          </p:cNvSpPr>
          <p:nvPr>
            <p:ph type="ctrTitle"/>
          </p:nvPr>
        </p:nvSpPr>
        <p:spPr>
          <a:xfrm>
            <a:off x="1524000" y="423746"/>
            <a:ext cx="9144000" cy="5709425"/>
          </a:xfrm>
        </p:spPr>
        <p:txBody>
          <a:bodyPr>
            <a:normAutofit fontScale="90000"/>
          </a:bodyPr>
          <a:lstStyle/>
          <a:p>
            <a:pPr algn="l"/>
            <a:r>
              <a:rPr lang="de-DE" sz="8800">
                <a:solidFill>
                  <a:srgbClr val="333745"/>
                </a:solidFill>
                <a:latin typeface="Karla" charset="0"/>
                <a:ea typeface="Karla" charset="0"/>
                <a:cs typeface="Karla" charset="0"/>
              </a:rPr>
              <a:t>#ninja {</a:t>
            </a:r>
            <a:br>
              <a:rPr lang="de-DE" sz="8800">
                <a:solidFill>
                  <a:srgbClr val="333745"/>
                </a:solidFill>
                <a:latin typeface="Karla" charset="0"/>
                <a:ea typeface="Karla" charset="0"/>
                <a:cs typeface="Karla" charset="0"/>
              </a:rPr>
            </a:br>
            <a:r>
              <a:rPr lang="de-DE" sz="8800">
                <a:solidFill>
                  <a:srgbClr val="333745"/>
                </a:solidFill>
                <a:latin typeface="Karla" charset="0"/>
                <a:ea typeface="Karla" charset="0"/>
                <a:cs typeface="Karla" charset="0"/>
              </a:rPr>
              <a:t>	visibility: hidden;</a:t>
            </a:r>
            <a:br>
              <a:rPr lang="de-DE" sz="8800">
                <a:solidFill>
                  <a:srgbClr val="333745"/>
                </a:solidFill>
                <a:latin typeface="Karla" charset="0"/>
                <a:ea typeface="Karla" charset="0"/>
                <a:cs typeface="Karla" charset="0"/>
              </a:rPr>
            </a:br>
            <a:r>
              <a:rPr lang="de-DE" sz="8800">
                <a:solidFill>
                  <a:srgbClr val="333745"/>
                </a:solidFill>
                <a:latin typeface="Karla" charset="0"/>
                <a:ea typeface="Karla" charset="0"/>
                <a:cs typeface="Karla" charset="0"/>
              </a:rPr>
              <a:t>	color: black;</a:t>
            </a:r>
            <a:br>
              <a:rPr lang="de-DE" sz="8800">
                <a:solidFill>
                  <a:srgbClr val="333745"/>
                </a:solidFill>
                <a:latin typeface="Karla" charset="0"/>
                <a:ea typeface="Karla" charset="0"/>
                <a:cs typeface="Karla" charset="0"/>
              </a:rPr>
            </a:br>
            <a:r>
              <a:rPr lang="de-DE" sz="8800">
                <a:solidFill>
                  <a:srgbClr val="333745"/>
                </a:solidFill>
                <a:latin typeface="Karla" charset="0"/>
                <a:ea typeface="Karla" charset="0"/>
                <a:cs typeface="Karla" charset="0"/>
              </a:rPr>
              <a:t>	}</a:t>
            </a:r>
            <a:endParaRPr lang="de-DE" sz="8800">
              <a:solidFill>
                <a:srgbClr val="333745"/>
              </a:solidFill>
            </a:endParaRPr>
          </a:p>
        </p:txBody>
      </p:sp>
    </p:spTree>
    <p:extLst>
      <p:ext uri="{BB962C8B-B14F-4D97-AF65-F5344CB8AC3E}">
        <p14:creationId xmlns:p14="http://schemas.microsoft.com/office/powerpoint/2010/main" val="21438578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497769" y="-1518250"/>
            <a:ext cx="13688937" cy="9125958"/>
          </a:xfrm>
        </p:spPr>
      </p:pic>
      <p:sp>
        <p:nvSpPr>
          <p:cNvPr id="2" name="Title 1"/>
          <p:cNvSpPr>
            <a:spLocks noGrp="1"/>
          </p:cNvSpPr>
          <p:nvPr>
            <p:ph type="ctrTitle"/>
          </p:nvPr>
        </p:nvSpPr>
        <p:spPr>
          <a:xfrm>
            <a:off x="3276600" y="0"/>
            <a:ext cx="7391400" cy="5283199"/>
          </a:xfrm>
        </p:spPr>
        <p:txBody>
          <a:bodyPr>
            <a:normAutofit/>
          </a:bodyPr>
          <a:lstStyle/>
          <a:p>
            <a:r>
              <a:rPr lang="de-AT" sz="19900" b="1">
                <a:latin typeface="Merriweather" charset="0"/>
                <a:ea typeface="Merriweather" charset="0"/>
                <a:cs typeface="Merriweather" charset="0"/>
              </a:rPr>
              <a:t>75%</a:t>
            </a:r>
            <a:endParaRPr lang="de-DE" sz="19900" b="1">
              <a:latin typeface="Merriweather" charset="0"/>
              <a:ea typeface="Merriweather" charset="0"/>
              <a:cs typeface="Merriweather" charset="0"/>
            </a:endParaRPr>
          </a:p>
        </p:txBody>
      </p:sp>
    </p:spTree>
    <p:extLst>
      <p:ext uri="{BB962C8B-B14F-4D97-AF65-F5344CB8AC3E}">
        <p14:creationId xmlns:p14="http://schemas.microsoft.com/office/powerpoint/2010/main" val="10250468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536" y="-696951"/>
            <a:ext cx="12526536" cy="8351024"/>
          </a:xfrm>
          <a:prstGeom prst="rect">
            <a:avLst/>
          </a:prstGeom>
        </p:spPr>
      </p:pic>
      <p:sp>
        <p:nvSpPr>
          <p:cNvPr id="9" name="Title 8"/>
          <p:cNvSpPr>
            <a:spLocks noGrp="1"/>
          </p:cNvSpPr>
          <p:nvPr>
            <p:ph type="ctrTitle"/>
          </p:nvPr>
        </p:nvSpPr>
        <p:spPr>
          <a:xfrm>
            <a:off x="5627649" y="4177798"/>
            <a:ext cx="5032917" cy="2387600"/>
          </a:xfrm>
        </p:spPr>
        <p:txBody>
          <a:bodyPr>
            <a:noAutofit/>
          </a:bodyPr>
          <a:lstStyle/>
          <a:p>
            <a:pPr algn="l"/>
            <a:r>
              <a:rPr lang="de-DE" sz="5400">
                <a:solidFill>
                  <a:srgbClr val="333745"/>
                </a:solidFill>
                <a:latin typeface="Karla" charset="0"/>
                <a:ea typeface="Karla" charset="0"/>
                <a:cs typeface="Karla" charset="0"/>
              </a:rPr>
              <a:t>#titanic { </a:t>
            </a:r>
            <a:br>
              <a:rPr lang="de-DE" sz="5400">
                <a:solidFill>
                  <a:srgbClr val="333745"/>
                </a:solidFill>
                <a:latin typeface="Karla" charset="0"/>
                <a:ea typeface="Karla" charset="0"/>
                <a:cs typeface="Karla" charset="0"/>
              </a:rPr>
            </a:br>
            <a:r>
              <a:rPr lang="de-DE" sz="5400">
                <a:solidFill>
                  <a:srgbClr val="333745"/>
                </a:solidFill>
                <a:latin typeface="Karla" charset="0"/>
                <a:ea typeface="Karla" charset="0"/>
                <a:cs typeface="Karla" charset="0"/>
              </a:rPr>
              <a:t>	float: none;</a:t>
            </a:r>
            <a:br>
              <a:rPr lang="de-DE" sz="5400">
                <a:solidFill>
                  <a:srgbClr val="333745"/>
                </a:solidFill>
                <a:latin typeface="Karla" charset="0"/>
                <a:ea typeface="Karla" charset="0"/>
                <a:cs typeface="Karla" charset="0"/>
              </a:rPr>
            </a:br>
            <a:r>
              <a:rPr lang="de-DE" sz="5400">
                <a:solidFill>
                  <a:srgbClr val="333745"/>
                </a:solidFill>
                <a:latin typeface="Karla" charset="0"/>
                <a:ea typeface="Karla" charset="0"/>
                <a:cs typeface="Karla" charset="0"/>
              </a:rPr>
              <a:t>	}</a:t>
            </a:r>
          </a:p>
        </p:txBody>
      </p:sp>
    </p:spTree>
    <p:extLst>
      <p:ext uri="{BB962C8B-B14F-4D97-AF65-F5344CB8AC3E}">
        <p14:creationId xmlns:p14="http://schemas.microsoft.com/office/powerpoint/2010/main" val="21224098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351"/>
            <a:ext cx="12615746" cy="12615746"/>
          </a:xfrm>
          <a:prstGeom prst="rect">
            <a:avLst/>
          </a:prstGeom>
        </p:spPr>
      </p:pic>
      <p:sp>
        <p:nvSpPr>
          <p:cNvPr id="5" name="Title 4"/>
          <p:cNvSpPr>
            <a:spLocks noGrp="1"/>
          </p:cNvSpPr>
          <p:nvPr>
            <p:ph type="title"/>
          </p:nvPr>
        </p:nvSpPr>
        <p:spPr>
          <a:xfrm>
            <a:off x="1050073" y="2986785"/>
            <a:ext cx="10515600" cy="2852737"/>
          </a:xfrm>
        </p:spPr>
        <p:txBody>
          <a:bodyPr/>
          <a:lstStyle/>
          <a:p>
            <a:r>
              <a:rPr lang="de-DE">
                <a:solidFill>
                  <a:srgbClr val="333745"/>
                </a:solidFill>
                <a:latin typeface="Merriweather" charset="0"/>
                <a:ea typeface="Merriweather" charset="0"/>
                <a:cs typeface="Merriweather" charset="0"/>
              </a:rPr>
              <a:t>don‘t look at me in that tone of voice.</a:t>
            </a:r>
          </a:p>
        </p:txBody>
      </p:sp>
    </p:spTree>
    <p:extLst>
      <p:ext uri="{BB962C8B-B14F-4D97-AF65-F5344CB8AC3E}">
        <p14:creationId xmlns:p14="http://schemas.microsoft.com/office/powerpoint/2010/main" val="2160247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247" y="-2606352"/>
            <a:ext cx="15537773" cy="10322908"/>
          </a:xfrm>
          <a:prstGeom prst="rect">
            <a:avLst/>
          </a:prstGeom>
        </p:spPr>
      </p:pic>
      <p:sp>
        <p:nvSpPr>
          <p:cNvPr id="11" name="Title 10"/>
          <p:cNvSpPr>
            <a:spLocks noGrp="1"/>
          </p:cNvSpPr>
          <p:nvPr>
            <p:ph type="title"/>
          </p:nvPr>
        </p:nvSpPr>
        <p:spPr>
          <a:xfrm rot="1602116">
            <a:off x="608826" y="2460214"/>
            <a:ext cx="7553867" cy="2852737"/>
          </a:xfrm>
        </p:spPr>
        <p:txBody>
          <a:bodyPr>
            <a:normAutofit/>
          </a:bodyPr>
          <a:lstStyle/>
          <a:p>
            <a:r>
              <a:rPr lang="de-DE" sz="6600"/>
              <a:t>be good to people for no reason</a:t>
            </a:r>
          </a:p>
        </p:txBody>
      </p:sp>
      <p:sp>
        <p:nvSpPr>
          <p:cNvPr id="12" name="Text Placeholder 11"/>
          <p:cNvSpPr>
            <a:spLocks noGrp="1"/>
          </p:cNvSpPr>
          <p:nvPr>
            <p:ph type="body" idx="1"/>
          </p:nvPr>
        </p:nvSpPr>
        <p:spPr/>
        <p:txBody>
          <a:bodyPr/>
          <a:lstStyle/>
          <a:p>
            <a:endParaRPr lang="de-DE"/>
          </a:p>
        </p:txBody>
      </p:sp>
      <p:sp>
        <p:nvSpPr>
          <p:cNvPr id="13" name="Triangle 12"/>
          <p:cNvSpPr/>
          <p:nvPr/>
        </p:nvSpPr>
        <p:spPr>
          <a:xfrm>
            <a:off x="-579863" y="4382416"/>
            <a:ext cx="6669513" cy="3414468"/>
          </a:xfrm>
          <a:prstGeom prst="triangle">
            <a:avLst>
              <a:gd name="adj" fmla="val 0"/>
            </a:avLst>
          </a:prstGeom>
          <a:solidFill>
            <a:srgbClr val="FA7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9827973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4079" t="25924" r="2718" b="713"/>
          <a:stretch/>
        </p:blipFill>
        <p:spPr>
          <a:xfrm>
            <a:off x="-959006" y="-557561"/>
            <a:ext cx="13760605" cy="8028878"/>
          </a:xfrm>
          <a:prstGeom prst="rect">
            <a:avLst/>
          </a:prstGeom>
        </p:spPr>
      </p:pic>
      <p:pic>
        <p:nvPicPr>
          <p:cNvPr id="10" name="Picture 9"/>
          <p:cNvPicPr>
            <a:picLocks noChangeAspect="1"/>
          </p:cNvPicPr>
          <p:nvPr/>
        </p:nvPicPr>
        <p:blipFill rotWithShape="1">
          <a:blip r:embed="rId2">
            <a:alphaModFix amt="39000"/>
            <a:extLst>
              <a:ext uri="{28A0092B-C50C-407E-A947-70E740481C1C}">
                <a14:useLocalDpi xmlns:a14="http://schemas.microsoft.com/office/drawing/2010/main" val="0"/>
              </a:ext>
            </a:extLst>
          </a:blip>
          <a:srcRect l="4079" t="25924" r="22658" b="713"/>
          <a:stretch/>
        </p:blipFill>
        <p:spPr>
          <a:xfrm>
            <a:off x="-959007" y="-892099"/>
            <a:ext cx="10816685" cy="8028878"/>
          </a:xfrm>
          <a:prstGeom prst="rect">
            <a:avLst/>
          </a:prstGeom>
        </p:spPr>
      </p:pic>
      <p:sp>
        <p:nvSpPr>
          <p:cNvPr id="7" name="Title 6"/>
          <p:cNvSpPr>
            <a:spLocks noGrp="1"/>
          </p:cNvSpPr>
          <p:nvPr>
            <p:ph type="title"/>
          </p:nvPr>
        </p:nvSpPr>
        <p:spPr>
          <a:xfrm>
            <a:off x="2497874" y="1025911"/>
            <a:ext cx="8855926" cy="4192859"/>
          </a:xfrm>
        </p:spPr>
        <p:txBody>
          <a:bodyPr>
            <a:normAutofit fontScale="90000"/>
          </a:bodyPr>
          <a:lstStyle/>
          <a:p>
            <a:pPr algn="r"/>
            <a:r>
              <a:rPr lang="de-DE"/>
              <a:t>What you think, you become. What you feel, you attract. What you imagine, you create.</a:t>
            </a:r>
            <a:br>
              <a:rPr lang="de-DE"/>
            </a:br>
            <a:r>
              <a:rPr lang="de-DE"/>
              <a:t/>
            </a:r>
            <a:br>
              <a:rPr lang="de-DE"/>
            </a:br>
            <a:r>
              <a:rPr lang="de-DE"/>
              <a:t>—BUDDHA</a:t>
            </a:r>
          </a:p>
        </p:txBody>
      </p:sp>
    </p:spTree>
    <p:extLst>
      <p:ext uri="{BB962C8B-B14F-4D97-AF65-F5344CB8AC3E}">
        <p14:creationId xmlns:p14="http://schemas.microsoft.com/office/powerpoint/2010/main" val="11266834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7275" y="1047"/>
            <a:ext cx="5484725" cy="6855906"/>
          </a:xfrm>
          <a:prstGeom prst="rect">
            <a:avLst/>
          </a:prstGeom>
        </p:spPr>
      </p:pic>
      <p:sp>
        <p:nvSpPr>
          <p:cNvPr id="5" name="Title 4"/>
          <p:cNvSpPr>
            <a:spLocks noGrp="1"/>
          </p:cNvSpPr>
          <p:nvPr>
            <p:ph type="ctrTitle"/>
          </p:nvPr>
        </p:nvSpPr>
        <p:spPr>
          <a:xfrm>
            <a:off x="1137424" y="669074"/>
            <a:ext cx="6623825" cy="5620214"/>
          </a:xfrm>
        </p:spPr>
        <p:txBody>
          <a:bodyPr>
            <a:normAutofit/>
          </a:bodyPr>
          <a:lstStyle/>
          <a:p>
            <a:pPr algn="l"/>
            <a:r>
              <a:rPr lang="de-DE">
                <a:solidFill>
                  <a:srgbClr val="FA7268"/>
                </a:solidFill>
              </a:rPr>
              <a:t>Sensibilität</a:t>
            </a:r>
            <a:br>
              <a:rPr lang="de-DE">
                <a:solidFill>
                  <a:srgbClr val="FA7268"/>
                </a:solidFill>
              </a:rPr>
            </a:br>
            <a:r>
              <a:rPr lang="de-DE">
                <a:solidFill>
                  <a:srgbClr val="FA7268"/>
                </a:solidFill>
              </a:rPr>
              <a:t>Sensitivität</a:t>
            </a:r>
            <a:br>
              <a:rPr lang="de-DE">
                <a:solidFill>
                  <a:srgbClr val="FA7268"/>
                </a:solidFill>
              </a:rPr>
            </a:br>
            <a:r>
              <a:rPr lang="de-DE">
                <a:solidFill>
                  <a:srgbClr val="FA7268"/>
                </a:solidFill>
              </a:rPr>
              <a:t>Sanftheit</a:t>
            </a:r>
            <a:br>
              <a:rPr lang="de-DE">
                <a:solidFill>
                  <a:srgbClr val="FA7268"/>
                </a:solidFill>
              </a:rPr>
            </a:br>
            <a:r>
              <a:rPr lang="de-DE">
                <a:solidFill>
                  <a:srgbClr val="FA7268"/>
                </a:solidFill>
              </a:rPr>
              <a:t>Sanftmut</a:t>
            </a:r>
            <a:br>
              <a:rPr lang="de-DE">
                <a:solidFill>
                  <a:srgbClr val="FA7268"/>
                </a:solidFill>
              </a:rPr>
            </a:br>
            <a:endParaRPr lang="de-DE">
              <a:solidFill>
                <a:srgbClr val="FA7268"/>
              </a:solidFill>
            </a:endParaRPr>
          </a:p>
        </p:txBody>
      </p:sp>
    </p:spTree>
    <p:extLst>
      <p:ext uri="{BB962C8B-B14F-4D97-AF65-F5344CB8AC3E}">
        <p14:creationId xmlns:p14="http://schemas.microsoft.com/office/powerpoint/2010/main" val="9906893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087" y="-792803"/>
            <a:ext cx="12599998" cy="8363249"/>
          </a:xfrm>
          <a:prstGeom prst="rect">
            <a:avLst/>
          </a:prstGeom>
        </p:spPr>
      </p:pic>
      <p:sp>
        <p:nvSpPr>
          <p:cNvPr id="7" name="Title 6"/>
          <p:cNvSpPr>
            <a:spLocks noGrp="1"/>
          </p:cNvSpPr>
          <p:nvPr>
            <p:ph type="title"/>
          </p:nvPr>
        </p:nvSpPr>
        <p:spPr/>
        <p:txBody>
          <a:bodyPr/>
          <a:lstStyle/>
          <a:p>
            <a:r>
              <a:rPr lang="de-DE">
                <a:solidFill>
                  <a:srgbClr val="333745"/>
                </a:solidFill>
                <a:latin typeface="Merriweather" charset="0"/>
                <a:ea typeface="Merriweather" charset="0"/>
                <a:cs typeface="Merriweather" charset="0"/>
              </a:rPr>
              <a:t>—no more printers</a:t>
            </a:r>
            <a:br>
              <a:rPr lang="de-DE">
                <a:solidFill>
                  <a:srgbClr val="333745"/>
                </a:solidFill>
                <a:latin typeface="Merriweather" charset="0"/>
                <a:ea typeface="Merriweather" charset="0"/>
                <a:cs typeface="Merriweather" charset="0"/>
              </a:rPr>
            </a:br>
            <a:r>
              <a:rPr lang="de-DE">
                <a:solidFill>
                  <a:srgbClr val="333745"/>
                </a:solidFill>
                <a:latin typeface="Merriweather" charset="0"/>
                <a:ea typeface="Merriweather" charset="0"/>
                <a:cs typeface="Merriweather" charset="0"/>
              </a:rPr>
              <a:t>—no more keyboards</a:t>
            </a:r>
            <a:br>
              <a:rPr lang="de-DE">
                <a:solidFill>
                  <a:srgbClr val="333745"/>
                </a:solidFill>
                <a:latin typeface="Merriweather" charset="0"/>
                <a:ea typeface="Merriweather" charset="0"/>
                <a:cs typeface="Merriweather" charset="0"/>
              </a:rPr>
            </a:br>
            <a:r>
              <a:rPr lang="de-DE">
                <a:solidFill>
                  <a:srgbClr val="333745"/>
                </a:solidFill>
                <a:latin typeface="Merriweather" charset="0"/>
                <a:ea typeface="Merriweather" charset="0"/>
                <a:cs typeface="Merriweather" charset="0"/>
              </a:rPr>
              <a:t>—but also no more coffee!</a:t>
            </a:r>
          </a:p>
        </p:txBody>
      </p:sp>
      <p:sp>
        <p:nvSpPr>
          <p:cNvPr id="8" name="Text Placeholder 7"/>
          <p:cNvSpPr>
            <a:spLocks noGrp="1"/>
          </p:cNvSpPr>
          <p:nvPr>
            <p:ph type="body" idx="1"/>
          </p:nvPr>
        </p:nvSpPr>
        <p:spPr/>
        <p:txBody>
          <a:bodyPr/>
          <a:lstStyle/>
          <a:p>
            <a:endParaRPr lang="de-DE"/>
          </a:p>
        </p:txBody>
      </p:sp>
      <p:sp>
        <p:nvSpPr>
          <p:cNvPr id="9" name="Rectangle 8"/>
          <p:cNvSpPr/>
          <p:nvPr/>
        </p:nvSpPr>
        <p:spPr>
          <a:xfrm>
            <a:off x="-356839" y="6556917"/>
            <a:ext cx="12913112" cy="1040517"/>
          </a:xfrm>
          <a:prstGeom prst="rect">
            <a:avLst/>
          </a:prstGeom>
          <a:solidFill>
            <a:srgbClr val="FA7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471414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58"/>
            <a:ext cx="12192000" cy="6854613"/>
          </a:xfrm>
          <a:prstGeom prst="rect">
            <a:avLst/>
          </a:prstGeom>
        </p:spPr>
      </p:pic>
      <p:sp>
        <p:nvSpPr>
          <p:cNvPr id="7" name="Title 6"/>
          <p:cNvSpPr>
            <a:spLocks noGrp="1"/>
          </p:cNvSpPr>
          <p:nvPr>
            <p:ph type="title"/>
          </p:nvPr>
        </p:nvSpPr>
        <p:spPr>
          <a:xfrm>
            <a:off x="1254125" y="3163094"/>
            <a:ext cx="10515600" cy="2852737"/>
          </a:xfrm>
        </p:spPr>
        <p:txBody>
          <a:bodyPr/>
          <a:lstStyle/>
          <a:p>
            <a:r>
              <a:rPr lang="de-DE">
                <a:solidFill>
                  <a:srgbClr val="333745"/>
                </a:solidFill>
                <a:latin typeface="Merriweather" charset="0"/>
                <a:ea typeface="Merriweather" charset="0"/>
                <a:cs typeface="Merriweather" charset="0"/>
              </a:rPr>
              <a:t>—BORN TO RIDE—</a:t>
            </a:r>
          </a:p>
        </p:txBody>
      </p:sp>
      <p:sp>
        <p:nvSpPr>
          <p:cNvPr id="9" name="Rectangle 8"/>
          <p:cNvSpPr/>
          <p:nvPr/>
        </p:nvSpPr>
        <p:spPr>
          <a:xfrm>
            <a:off x="-356839" y="6556917"/>
            <a:ext cx="12913112" cy="535259"/>
          </a:xfrm>
          <a:prstGeom prst="rect">
            <a:avLst/>
          </a:prstGeom>
          <a:solidFill>
            <a:srgbClr val="FA7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7214542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6" y="-723901"/>
            <a:ext cx="12199253" cy="8715689"/>
          </a:xfrm>
          <a:prstGeom prst="rect">
            <a:avLst/>
          </a:prstGeom>
        </p:spPr>
      </p:pic>
      <p:sp>
        <p:nvSpPr>
          <p:cNvPr id="5" name="Title 4"/>
          <p:cNvSpPr>
            <a:spLocks noGrp="1"/>
          </p:cNvSpPr>
          <p:nvPr>
            <p:ph type="ctrTitle"/>
          </p:nvPr>
        </p:nvSpPr>
        <p:spPr/>
        <p:txBody>
          <a:bodyPr>
            <a:normAutofit/>
          </a:bodyPr>
          <a:lstStyle/>
          <a:p>
            <a:r>
              <a:rPr lang="de-DE" sz="12500" i="1">
                <a:latin typeface="Merriweather" charset="0"/>
                <a:ea typeface="Merriweather" charset="0"/>
                <a:cs typeface="Merriweather" charset="0"/>
              </a:rPr>
              <a:t>¡el fin!</a:t>
            </a:r>
          </a:p>
        </p:txBody>
      </p:sp>
      <p:sp>
        <p:nvSpPr>
          <p:cNvPr id="2" name="Subtitle 1"/>
          <p:cNvSpPr>
            <a:spLocks noGrp="1"/>
          </p:cNvSpPr>
          <p:nvPr>
            <p:ph type="subTitle" idx="1"/>
          </p:nvPr>
        </p:nvSpPr>
        <p:spPr/>
        <p:txBody>
          <a:bodyPr/>
          <a:lstStyle/>
          <a:p>
            <a:endParaRPr lang="de-DE"/>
          </a:p>
        </p:txBody>
      </p:sp>
    </p:spTree>
    <p:extLst>
      <p:ext uri="{BB962C8B-B14F-4D97-AF65-F5344CB8AC3E}">
        <p14:creationId xmlns:p14="http://schemas.microsoft.com/office/powerpoint/2010/main" val="10409601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38200" y="571500"/>
            <a:ext cx="10515600" cy="1119188"/>
          </a:xfrm>
        </p:spPr>
        <p:txBody>
          <a:bodyPr>
            <a:normAutofit/>
          </a:bodyPr>
          <a:lstStyle/>
          <a:p>
            <a:pPr algn="ctr"/>
            <a:r>
              <a:rPr lang="de-DE"/>
              <a:t>Colors</a:t>
            </a:r>
          </a:p>
        </p:txBody>
      </p:sp>
      <p:sp>
        <p:nvSpPr>
          <p:cNvPr id="10" name="Rectangle 9"/>
          <p:cNvSpPr/>
          <p:nvPr/>
        </p:nvSpPr>
        <p:spPr>
          <a:xfrm>
            <a:off x="1957386" y="2270643"/>
            <a:ext cx="2286000" cy="798513"/>
          </a:xfrm>
          <a:prstGeom prst="rect">
            <a:avLst/>
          </a:prstGeom>
          <a:solidFill>
            <a:srgbClr val="FA7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tangle 10"/>
          <p:cNvSpPr/>
          <p:nvPr/>
        </p:nvSpPr>
        <p:spPr>
          <a:xfrm>
            <a:off x="4776786" y="2268776"/>
            <a:ext cx="2286000" cy="798513"/>
          </a:xfrm>
          <a:prstGeom prst="rect">
            <a:avLst/>
          </a:prstGeom>
          <a:solidFill>
            <a:srgbClr val="333745"/>
          </a:solidFill>
          <a:ln w="25400">
            <a:solidFill>
              <a:srgbClr val="FFFC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tangle 11"/>
          <p:cNvSpPr/>
          <p:nvPr/>
        </p:nvSpPr>
        <p:spPr>
          <a:xfrm>
            <a:off x="7596186" y="2268775"/>
            <a:ext cx="2286000" cy="798513"/>
          </a:xfrm>
          <a:prstGeom prst="rect">
            <a:avLst/>
          </a:prstGeom>
          <a:solidFill>
            <a:srgbClr val="FFFC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Box 12"/>
          <p:cNvSpPr txBox="1"/>
          <p:nvPr/>
        </p:nvSpPr>
        <p:spPr>
          <a:xfrm>
            <a:off x="1957386" y="3268113"/>
            <a:ext cx="8901113" cy="769441"/>
          </a:xfrm>
          <a:prstGeom prst="rect">
            <a:avLst/>
          </a:prstGeom>
          <a:noFill/>
        </p:spPr>
        <p:txBody>
          <a:bodyPr wrap="square" rtlCol="0">
            <a:spAutoFit/>
          </a:bodyPr>
          <a:lstStyle/>
          <a:p>
            <a:r>
              <a:rPr lang="de-DE" sz="2200">
                <a:solidFill>
                  <a:srgbClr val="FFFCF9"/>
                </a:solidFill>
                <a:latin typeface="Merriweather" charset="0"/>
                <a:ea typeface="Merriweather" charset="0"/>
                <a:cs typeface="Merriweather" charset="0"/>
              </a:rPr>
              <a:t>Living Coral		Grey			Snow</a:t>
            </a:r>
          </a:p>
          <a:p>
            <a:r>
              <a:rPr lang="de-DE" sz="2200">
                <a:solidFill>
                  <a:srgbClr val="FFFCF9"/>
                </a:solidFill>
                <a:latin typeface="Merriweather" charset="0"/>
                <a:ea typeface="Merriweather" charset="0"/>
                <a:cs typeface="Merriweather" charset="0"/>
              </a:rPr>
              <a:t>#FA7268		#333745		#FFFCF9</a:t>
            </a:r>
          </a:p>
        </p:txBody>
      </p:sp>
      <p:sp>
        <p:nvSpPr>
          <p:cNvPr id="3" name="TextBox 2"/>
          <p:cNvSpPr txBox="1"/>
          <p:nvPr/>
        </p:nvSpPr>
        <p:spPr>
          <a:xfrm>
            <a:off x="1957386" y="4236511"/>
            <a:ext cx="2200275" cy="1631216"/>
          </a:xfrm>
          <a:prstGeom prst="rect">
            <a:avLst/>
          </a:prstGeom>
          <a:noFill/>
        </p:spPr>
        <p:txBody>
          <a:bodyPr wrap="square" rtlCol="0">
            <a:spAutoFit/>
          </a:bodyPr>
          <a:lstStyle/>
          <a:p>
            <a:r>
              <a:rPr lang="de-DE" sz="2000">
                <a:solidFill>
                  <a:srgbClr val="FFFCF9"/>
                </a:solidFill>
                <a:latin typeface="Merriweather" charset="0"/>
                <a:ea typeface="Merriweather" charset="0"/>
                <a:cs typeface="Merriweather" charset="0"/>
              </a:rPr>
              <a:t>„Living Coral 16-1546“ is Pantone‘s color of the year 2019.</a:t>
            </a:r>
          </a:p>
        </p:txBody>
      </p:sp>
    </p:spTree>
    <p:extLst>
      <p:ext uri="{BB962C8B-B14F-4D97-AF65-F5344CB8AC3E}">
        <p14:creationId xmlns:p14="http://schemas.microsoft.com/office/powerpoint/2010/main" val="2427554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38200" y="571500"/>
            <a:ext cx="10515600" cy="1119188"/>
          </a:xfrm>
        </p:spPr>
        <p:txBody>
          <a:bodyPr>
            <a:normAutofit/>
          </a:bodyPr>
          <a:lstStyle/>
          <a:p>
            <a:pPr algn="ctr"/>
            <a:r>
              <a:rPr lang="de-DE"/>
              <a:t>Credits</a:t>
            </a:r>
          </a:p>
        </p:txBody>
      </p:sp>
      <p:sp>
        <p:nvSpPr>
          <p:cNvPr id="13" name="TextBox 12"/>
          <p:cNvSpPr txBox="1"/>
          <p:nvPr/>
        </p:nvSpPr>
        <p:spPr>
          <a:xfrm>
            <a:off x="1176356" y="1913713"/>
            <a:ext cx="6473381" cy="4154984"/>
          </a:xfrm>
          <a:prstGeom prst="rect">
            <a:avLst/>
          </a:prstGeom>
          <a:noFill/>
        </p:spPr>
        <p:txBody>
          <a:bodyPr wrap="square" rtlCol="0">
            <a:spAutoFit/>
          </a:bodyPr>
          <a:lstStyle/>
          <a:p>
            <a:r>
              <a:rPr lang="de-DE" sz="2200">
                <a:solidFill>
                  <a:srgbClr val="FFFCF9"/>
                </a:solidFill>
                <a:latin typeface="Merriweather" charset="0"/>
                <a:ea typeface="Merriweather" charset="0"/>
                <a:cs typeface="Merriweather" charset="0"/>
              </a:rPr>
              <a:t>This slide deck is made by </a:t>
            </a:r>
            <a:r>
              <a:rPr lang="de-DE" sz="2200" b="1">
                <a:solidFill>
                  <a:srgbClr val="FFFCF9"/>
                </a:solidFill>
                <a:latin typeface="Merriweather" charset="0"/>
                <a:ea typeface="Merriweather" charset="0"/>
                <a:cs typeface="Merriweather" charset="0"/>
              </a:rPr>
              <a:t>Sabine Melnicki. </a:t>
            </a:r>
            <a:r>
              <a:rPr lang="de-DE" sz="2200">
                <a:solidFill>
                  <a:srgbClr val="FFFCF9"/>
                </a:solidFill>
                <a:latin typeface="Merriweather" charset="0"/>
                <a:ea typeface="Merriweather" charset="0"/>
                <a:cs typeface="Merriweather" charset="0"/>
              </a:rPr>
              <a:t>It is shared under the Creative Commons License </a:t>
            </a:r>
            <a:r>
              <a:rPr lang="de-DE" sz="2200">
                <a:solidFill>
                  <a:srgbClr val="FFFCF9"/>
                </a:solidFill>
                <a:latin typeface="Merriweather" charset="0"/>
                <a:ea typeface="Merriweather" charset="0"/>
                <a:cs typeface="Merriweather" charset="0"/>
                <a:hlinkClick r:id="rId2"/>
              </a:rPr>
              <a:t>CC BY-SA 4.0</a:t>
            </a:r>
            <a:r>
              <a:rPr lang="de-DE" sz="2200">
                <a:solidFill>
                  <a:srgbClr val="FFFCF9"/>
                </a:solidFill>
                <a:latin typeface="Merriweather" charset="0"/>
                <a:ea typeface="Merriweather" charset="0"/>
                <a:cs typeface="Merriweather" charset="0"/>
              </a:rPr>
              <a:t>. All photographs are taken from Unsplash.com. </a:t>
            </a:r>
            <a:r>
              <a:rPr lang="de-DE" sz="2200">
                <a:solidFill>
                  <a:srgbClr val="FFFCF9"/>
                </a:solidFill>
                <a:latin typeface="Merriweather" charset="0"/>
                <a:ea typeface="Merriweather" charset="0"/>
                <a:cs typeface="Merriweather" charset="0"/>
              </a:rPr>
              <a:t>Crediting while live presenting isn‘t required, but </a:t>
            </a:r>
            <a:r>
              <a:rPr lang="de-DE" sz="2200" b="1">
                <a:solidFill>
                  <a:srgbClr val="FFFCF9"/>
                </a:solidFill>
                <a:latin typeface="Merriweather" charset="0"/>
                <a:ea typeface="Merriweather" charset="0"/>
                <a:cs typeface="Merriweather" charset="0"/>
              </a:rPr>
              <a:t>appreciated</a:t>
            </a:r>
            <a:r>
              <a:rPr lang="de-DE" sz="2200">
                <a:solidFill>
                  <a:srgbClr val="FFFCF9"/>
                </a:solidFill>
                <a:latin typeface="Merriweather" charset="0"/>
                <a:ea typeface="Merriweather" charset="0"/>
                <a:cs typeface="Merriweather" charset="0"/>
              </a:rPr>
              <a:t> when you publish your slide deck!</a:t>
            </a:r>
          </a:p>
          <a:p>
            <a:endParaRPr lang="de-DE" sz="2200">
              <a:solidFill>
                <a:srgbClr val="FFFCF9"/>
              </a:solidFill>
              <a:latin typeface="Merriweather" charset="0"/>
              <a:ea typeface="Merriweather" charset="0"/>
              <a:cs typeface="Merriweather" charset="0"/>
            </a:endParaRPr>
          </a:p>
          <a:p>
            <a:r>
              <a:rPr lang="de-DE" sz="2200">
                <a:solidFill>
                  <a:srgbClr val="FFFCF9"/>
                </a:solidFill>
                <a:latin typeface="Merriweather" charset="0"/>
                <a:ea typeface="Merriweather" charset="0"/>
                <a:cs typeface="Merriweather" charset="0"/>
              </a:rPr>
              <a:t>See all credits here:</a:t>
            </a:r>
          </a:p>
          <a:p>
            <a:r>
              <a:rPr lang="de-DE" sz="2200" b="1">
                <a:solidFill>
                  <a:srgbClr val="FA7268"/>
                </a:solidFill>
                <a:latin typeface="Merriweather" charset="0"/>
                <a:ea typeface="Merriweather" charset="0"/>
                <a:cs typeface="Merriweather" charset="0"/>
                <a:hlinkClick r:id="rId3"/>
              </a:rPr>
              <a:t>sabinemelnicki.at/deck-stack</a:t>
            </a:r>
            <a:endParaRPr lang="de-DE" sz="2200" b="1">
              <a:solidFill>
                <a:srgbClr val="FA7268"/>
              </a:solidFill>
              <a:latin typeface="Merriweather" charset="0"/>
              <a:ea typeface="Merriweather" charset="0"/>
              <a:cs typeface="Merriweather" charset="0"/>
            </a:endParaRPr>
          </a:p>
          <a:p>
            <a:endParaRPr lang="de-DE" sz="2200">
              <a:solidFill>
                <a:srgbClr val="FFFCF9"/>
              </a:solidFill>
              <a:latin typeface="Merriweather" charset="0"/>
              <a:ea typeface="Merriweather" charset="0"/>
              <a:cs typeface="Merriweather" charset="0"/>
            </a:endParaRPr>
          </a:p>
          <a:p>
            <a:r>
              <a:rPr lang="de-DE" sz="2200" i="1">
                <a:solidFill>
                  <a:srgbClr val="FFFCF9"/>
                </a:solidFill>
                <a:latin typeface="Merriweather" charset="0"/>
                <a:ea typeface="Merriweather" charset="0"/>
                <a:cs typeface="Merriweather" charset="0"/>
              </a:rPr>
              <a:t>Thank you!</a:t>
            </a:r>
          </a:p>
        </p:txBody>
      </p:sp>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b="24492"/>
          <a:stretch/>
        </p:blipFill>
        <p:spPr>
          <a:xfrm>
            <a:off x="8370652" y="1913713"/>
            <a:ext cx="2983148" cy="2976563"/>
          </a:xfrm>
          <a:prstGeom prst="rect">
            <a:avLst/>
          </a:prstGeom>
          <a:ln w="63500">
            <a:solidFill>
              <a:schemeClr val="bg1"/>
            </a:solidFill>
          </a:ln>
        </p:spPr>
      </p:pic>
    </p:spTree>
    <p:extLst>
      <p:ext uri="{BB962C8B-B14F-4D97-AF65-F5344CB8AC3E}">
        <p14:creationId xmlns:p14="http://schemas.microsoft.com/office/powerpoint/2010/main" val="1042716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de-DE"/>
          </a:p>
        </p:txBody>
      </p:sp>
      <p:sp>
        <p:nvSpPr>
          <p:cNvPr id="6" name="Content Placeholder 5"/>
          <p:cNvSpPr>
            <a:spLocks noGrp="1"/>
          </p:cNvSpPr>
          <p:nvPr>
            <p:ph idx="1"/>
          </p:nvPr>
        </p:nvSpPr>
        <p:spPr/>
        <p:txBody>
          <a:bodyPr/>
          <a:lstStyle/>
          <a:p>
            <a:endParaRPr lang="de-DE"/>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2641" y="284"/>
            <a:ext cx="6309360" cy="8412480"/>
          </a:xfrm>
          <a:prstGeom prst="rect">
            <a:avLst/>
          </a:prstGeom>
        </p:spPr>
      </p:pic>
      <p:sp>
        <p:nvSpPr>
          <p:cNvPr id="8" name="Rectangle 7"/>
          <p:cNvSpPr/>
          <p:nvPr/>
        </p:nvSpPr>
        <p:spPr>
          <a:xfrm>
            <a:off x="1376360" y="1230630"/>
            <a:ext cx="6979920" cy="4774883"/>
          </a:xfrm>
          <a:prstGeom prst="rect">
            <a:avLst/>
          </a:prstGeom>
          <a:noFill/>
          <a:ln w="127000">
            <a:solidFill>
              <a:srgbClr val="FA7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tangle 8"/>
          <p:cNvSpPr/>
          <p:nvPr/>
        </p:nvSpPr>
        <p:spPr>
          <a:xfrm>
            <a:off x="1188720" y="1402080"/>
            <a:ext cx="6979920" cy="4774883"/>
          </a:xfrm>
          <a:prstGeom prst="rect">
            <a:avLst/>
          </a:prstGeom>
          <a:solidFill>
            <a:srgbClr val="3337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Content Placeholder 5"/>
          <p:cNvSpPr txBox="1">
            <a:spLocks/>
          </p:cNvSpPr>
          <p:nvPr/>
        </p:nvSpPr>
        <p:spPr>
          <a:xfrm>
            <a:off x="1828800" y="2055814"/>
            <a:ext cx="5699760" cy="37963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rgbClr val="333745"/>
                </a:solidFill>
                <a:latin typeface="Merriweather" charset="0"/>
                <a:ea typeface="Merriweather" charset="0"/>
                <a:cs typeface="Merriweather" charset="0"/>
              </a:defRPr>
            </a:lvl1pPr>
            <a:lvl2pPr marL="685800" indent="-228600" algn="l" defTabSz="914400" rtl="0" eaLnBrk="1" latinLnBrk="0" hangingPunct="1">
              <a:lnSpc>
                <a:spcPct val="90000"/>
              </a:lnSpc>
              <a:spcBef>
                <a:spcPts val="500"/>
              </a:spcBef>
              <a:buFont typeface="Arial"/>
              <a:buChar char="•"/>
              <a:defRPr sz="2400" kern="1200">
                <a:solidFill>
                  <a:srgbClr val="333745"/>
                </a:solidFill>
                <a:latin typeface="Merriweather" charset="0"/>
                <a:ea typeface="Merriweather" charset="0"/>
                <a:cs typeface="Merriweather" charset="0"/>
              </a:defRPr>
            </a:lvl2pPr>
            <a:lvl3pPr marL="1143000" indent="-228600" algn="l" defTabSz="914400" rtl="0" eaLnBrk="1" latinLnBrk="0" hangingPunct="1">
              <a:lnSpc>
                <a:spcPct val="90000"/>
              </a:lnSpc>
              <a:spcBef>
                <a:spcPts val="500"/>
              </a:spcBef>
              <a:buFont typeface="Arial"/>
              <a:buChar char="•"/>
              <a:defRPr sz="2000" kern="1200">
                <a:solidFill>
                  <a:srgbClr val="333745"/>
                </a:solidFill>
                <a:latin typeface="Merriweather" charset="0"/>
                <a:ea typeface="Merriweather" charset="0"/>
                <a:cs typeface="Merriweather" charset="0"/>
              </a:defRPr>
            </a:lvl3pPr>
            <a:lvl4pPr marL="1600200" indent="-228600" algn="l" defTabSz="914400" rtl="0" eaLnBrk="1" latinLnBrk="0" hangingPunct="1">
              <a:lnSpc>
                <a:spcPct val="90000"/>
              </a:lnSpc>
              <a:spcBef>
                <a:spcPts val="500"/>
              </a:spcBef>
              <a:buFont typeface="Arial"/>
              <a:buChar char="•"/>
              <a:defRPr sz="1800" kern="1200">
                <a:solidFill>
                  <a:srgbClr val="333745"/>
                </a:solidFill>
                <a:latin typeface="Merriweather" charset="0"/>
                <a:ea typeface="Merriweather" charset="0"/>
                <a:cs typeface="Merriweather" charset="0"/>
              </a:defRPr>
            </a:lvl4pPr>
            <a:lvl5pPr marL="2057400" indent="-228600" algn="l" defTabSz="914400" rtl="0" eaLnBrk="1" latinLnBrk="0" hangingPunct="1">
              <a:lnSpc>
                <a:spcPct val="90000"/>
              </a:lnSpc>
              <a:spcBef>
                <a:spcPts val="500"/>
              </a:spcBef>
              <a:buFont typeface="Arial"/>
              <a:buChar char="•"/>
              <a:defRPr sz="1800" kern="1200">
                <a:solidFill>
                  <a:srgbClr val="333745"/>
                </a:solidFill>
                <a:latin typeface="Merriweather" charset="0"/>
                <a:ea typeface="Merriweather" charset="0"/>
                <a:cs typeface="Merriweather"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de-DE" sz="5000" i="1">
                <a:solidFill>
                  <a:schemeClr val="bg1"/>
                </a:solidFill>
              </a:rPr>
              <a:t>“What if the past tense of William Shakespeare is Wouldiwas Shookspeared?“</a:t>
            </a:r>
          </a:p>
        </p:txBody>
      </p:sp>
    </p:spTree>
    <p:extLst>
      <p:ext uri="{BB962C8B-B14F-4D97-AF65-F5344CB8AC3E}">
        <p14:creationId xmlns:p14="http://schemas.microsoft.com/office/powerpoint/2010/main" val="19630567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1880" y="0"/>
            <a:ext cx="5143499" cy="6857999"/>
          </a:xfrm>
          <a:prstGeom prst="rect">
            <a:avLst/>
          </a:prstGeom>
        </p:spPr>
      </p:pic>
      <p:sp>
        <p:nvSpPr>
          <p:cNvPr id="3" name="Title 2"/>
          <p:cNvSpPr>
            <a:spLocks noGrp="1"/>
          </p:cNvSpPr>
          <p:nvPr>
            <p:ph type="title"/>
          </p:nvPr>
        </p:nvSpPr>
        <p:spPr>
          <a:xfrm>
            <a:off x="838200" y="859154"/>
            <a:ext cx="5349240" cy="1325563"/>
          </a:xfrm>
        </p:spPr>
        <p:txBody>
          <a:bodyPr>
            <a:normAutofit/>
          </a:bodyPr>
          <a:lstStyle/>
          <a:p>
            <a:r>
              <a:rPr lang="de-DE" sz="5400">
                <a:solidFill>
                  <a:srgbClr val="333745"/>
                </a:solidFill>
                <a:latin typeface="Merriweather" charset="0"/>
                <a:ea typeface="Merriweather" charset="0"/>
                <a:cs typeface="Merriweather" charset="0"/>
              </a:rPr>
              <a:t>Siebenmeilen</a:t>
            </a:r>
            <a:endParaRPr lang="de-DE">
              <a:solidFill>
                <a:srgbClr val="333745"/>
              </a:solidFill>
              <a:latin typeface="Merriweather" charset="0"/>
              <a:ea typeface="Merriweather" charset="0"/>
              <a:cs typeface="Merriweather" charset="0"/>
            </a:endParaRPr>
          </a:p>
        </p:txBody>
      </p:sp>
      <p:sp>
        <p:nvSpPr>
          <p:cNvPr id="6" name="Content Placeholder 5"/>
          <p:cNvSpPr>
            <a:spLocks noGrp="1"/>
          </p:cNvSpPr>
          <p:nvPr>
            <p:ph idx="1"/>
          </p:nvPr>
        </p:nvSpPr>
        <p:spPr>
          <a:xfrm>
            <a:off x="838200" y="2529839"/>
            <a:ext cx="6513576" cy="3718561"/>
          </a:xfrm>
        </p:spPr>
        <p:txBody>
          <a:bodyPr>
            <a:noAutofit/>
          </a:bodyPr>
          <a:lstStyle/>
          <a:p>
            <a:pPr marL="0" indent="0">
              <a:lnSpc>
                <a:spcPct val="100000"/>
              </a:lnSpc>
              <a:spcBef>
                <a:spcPts val="0"/>
              </a:spcBef>
              <a:buNone/>
            </a:pPr>
            <a:r>
              <a:rPr lang="en-US" sz="4400">
                <a:latin typeface="Merriweather" charset="0"/>
                <a:ea typeface="Merriweather" charset="0"/>
                <a:cs typeface="Merriweather" charset="0"/>
              </a:rPr>
              <a:t>Hast du es eilig,</a:t>
            </a:r>
          </a:p>
          <a:p>
            <a:pPr marL="0" indent="0">
              <a:lnSpc>
                <a:spcPct val="100000"/>
              </a:lnSpc>
              <a:spcBef>
                <a:spcPts val="0"/>
              </a:spcBef>
              <a:buNone/>
            </a:pPr>
            <a:r>
              <a:rPr lang="en-US" sz="4400">
                <a:latin typeface="Merriweather" charset="0"/>
                <a:ea typeface="Merriweather" charset="0"/>
                <a:cs typeface="Merriweather" charset="0"/>
              </a:rPr>
              <a:t>gehe langsam.</a:t>
            </a:r>
          </a:p>
          <a:p>
            <a:pPr marL="0" indent="0">
              <a:lnSpc>
                <a:spcPct val="100000"/>
              </a:lnSpc>
              <a:spcBef>
                <a:spcPts val="0"/>
              </a:spcBef>
              <a:buNone/>
            </a:pPr>
            <a:endParaRPr lang="en-US" sz="4400">
              <a:latin typeface="Merriweather" charset="0"/>
              <a:ea typeface="Merriweather" charset="0"/>
              <a:cs typeface="Merriweather" charset="0"/>
            </a:endParaRPr>
          </a:p>
          <a:p>
            <a:pPr marL="0" indent="0">
              <a:lnSpc>
                <a:spcPct val="100000"/>
              </a:lnSpc>
              <a:spcBef>
                <a:spcPts val="0"/>
              </a:spcBef>
              <a:buNone/>
            </a:pPr>
            <a:r>
              <a:rPr lang="en-US" sz="4400">
                <a:latin typeface="Merriweather" charset="0"/>
                <a:ea typeface="Merriweather" charset="0"/>
                <a:cs typeface="Merriweather" charset="0"/>
              </a:rPr>
              <a:t>Musst du weit gehen,</a:t>
            </a:r>
          </a:p>
          <a:p>
            <a:pPr marL="0" indent="0">
              <a:lnSpc>
                <a:spcPct val="100000"/>
              </a:lnSpc>
              <a:spcBef>
                <a:spcPts val="0"/>
              </a:spcBef>
              <a:buNone/>
            </a:pPr>
            <a:r>
              <a:rPr lang="en-US" sz="4400">
                <a:latin typeface="Merriweather" charset="0"/>
                <a:ea typeface="Merriweather" charset="0"/>
                <a:cs typeface="Merriweather" charset="0"/>
              </a:rPr>
              <a:t>gehe in </a:t>
            </a:r>
            <a:r>
              <a:rPr lang="en-US" sz="4400" b="1">
                <a:latin typeface="Merriweather" charset="0"/>
                <a:ea typeface="Merriweather" charset="0"/>
                <a:cs typeface="Merriweather" charset="0"/>
              </a:rPr>
              <a:t>Gesellschaft</a:t>
            </a:r>
            <a:r>
              <a:rPr lang="en-US" sz="4400">
                <a:latin typeface="Merriweather" charset="0"/>
                <a:ea typeface="Merriweather" charset="0"/>
                <a:cs typeface="Merriweather" charset="0"/>
              </a:rPr>
              <a:t>.</a:t>
            </a:r>
            <a:endParaRPr lang="de-DE" sz="4400">
              <a:latin typeface="Merriweather" charset="0"/>
              <a:ea typeface="Merriweather" charset="0"/>
              <a:cs typeface="Merriweather" charset="0"/>
            </a:endParaRPr>
          </a:p>
        </p:txBody>
      </p:sp>
      <p:sp>
        <p:nvSpPr>
          <p:cNvPr id="4" name="Rectangle 3"/>
          <p:cNvSpPr/>
          <p:nvPr/>
        </p:nvSpPr>
        <p:spPr>
          <a:xfrm>
            <a:off x="6750424" y="731520"/>
            <a:ext cx="4023360" cy="1798320"/>
          </a:xfrm>
          <a:prstGeom prst="rect">
            <a:avLst/>
          </a:prstGeom>
          <a:solidFill>
            <a:schemeClr val="bg1">
              <a:alpha val="3000"/>
            </a:schemeClr>
          </a:solidFill>
          <a:ln w="127000">
            <a:solidFill>
              <a:srgbClr val="FA7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tangle 7"/>
          <p:cNvSpPr/>
          <p:nvPr/>
        </p:nvSpPr>
        <p:spPr>
          <a:xfrm>
            <a:off x="6567544" y="561022"/>
            <a:ext cx="4023360" cy="1798320"/>
          </a:xfrm>
          <a:prstGeom prst="rect">
            <a:avLst/>
          </a:prstGeom>
          <a:solidFill>
            <a:srgbClr val="FA7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itle 2"/>
          <p:cNvSpPr txBox="1">
            <a:spLocks/>
          </p:cNvSpPr>
          <p:nvPr/>
        </p:nvSpPr>
        <p:spPr>
          <a:xfrm>
            <a:off x="7701400" y="774382"/>
            <a:ext cx="2753240"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b="0" i="0" kern="1200">
                <a:solidFill>
                  <a:srgbClr val="FA7268"/>
                </a:solidFill>
                <a:latin typeface="Karla" charset="0"/>
                <a:ea typeface="Karla" charset="0"/>
                <a:cs typeface="Karla" charset="0"/>
              </a:defRPr>
            </a:lvl1pPr>
          </a:lstStyle>
          <a:p>
            <a:r>
              <a:rPr lang="de-DE" sz="5400">
                <a:solidFill>
                  <a:schemeClr val="bg1"/>
                </a:solidFill>
              </a:rPr>
              <a:t>7Meilen</a:t>
            </a:r>
            <a:endParaRPr lang="de-DE">
              <a:solidFill>
                <a:schemeClr val="bg1"/>
              </a:solidFill>
            </a:endParaRPr>
          </a:p>
        </p:txBody>
      </p:sp>
    </p:spTree>
    <p:extLst>
      <p:ext uri="{BB962C8B-B14F-4D97-AF65-F5344CB8AC3E}">
        <p14:creationId xmlns:p14="http://schemas.microsoft.com/office/powerpoint/2010/main" val="8734086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aturation sat="51000"/>
                    </a14:imgEffect>
                  </a14:imgLayer>
                </a14:imgProps>
              </a:ext>
              <a:ext uri="{28A0092B-C50C-407E-A947-70E740481C1C}">
                <a14:useLocalDpi xmlns:a14="http://schemas.microsoft.com/office/drawing/2010/main" val="0"/>
              </a:ext>
            </a:extLst>
          </a:blip>
          <a:stretch>
            <a:fillRect/>
          </a:stretch>
        </p:blipFill>
        <p:spPr>
          <a:xfrm>
            <a:off x="-609096" y="-1611313"/>
            <a:ext cx="13381618" cy="8923867"/>
          </a:xfrm>
          <a:prstGeom prst="rect">
            <a:avLst/>
          </a:prstGeom>
        </p:spPr>
      </p:pic>
      <p:sp>
        <p:nvSpPr>
          <p:cNvPr id="8" name="Rectangle 7"/>
          <p:cNvSpPr/>
          <p:nvPr/>
        </p:nvSpPr>
        <p:spPr>
          <a:xfrm>
            <a:off x="1042988" y="731520"/>
            <a:ext cx="9730796" cy="4983480"/>
          </a:xfrm>
          <a:prstGeom prst="rect">
            <a:avLst/>
          </a:prstGeom>
          <a:solidFill>
            <a:schemeClr val="bg1">
              <a:alpha val="3000"/>
            </a:schemeClr>
          </a:solidFill>
          <a:ln w="127000">
            <a:solidFill>
              <a:srgbClr val="FA7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tangle 8"/>
          <p:cNvSpPr/>
          <p:nvPr/>
        </p:nvSpPr>
        <p:spPr>
          <a:xfrm>
            <a:off x="771525" y="911754"/>
            <a:ext cx="9842687" cy="5046134"/>
          </a:xfrm>
          <a:prstGeom prst="rect">
            <a:avLst/>
          </a:prstGeom>
          <a:solidFill>
            <a:srgbClr val="FA7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600">
              <a:latin typeface="Merriweather" charset="0"/>
              <a:ea typeface="Merriweather" charset="0"/>
              <a:cs typeface="Merriweather" charset="0"/>
            </a:endParaRPr>
          </a:p>
        </p:txBody>
      </p:sp>
      <p:sp>
        <p:nvSpPr>
          <p:cNvPr id="10" name="Title 2"/>
          <p:cNvSpPr txBox="1">
            <a:spLocks/>
          </p:cNvSpPr>
          <p:nvPr/>
        </p:nvSpPr>
        <p:spPr>
          <a:xfrm>
            <a:off x="1202560" y="1713177"/>
            <a:ext cx="9411652" cy="32004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b="0" i="0" kern="1200">
                <a:solidFill>
                  <a:srgbClr val="FA7268"/>
                </a:solidFill>
                <a:latin typeface="Karla" charset="0"/>
                <a:ea typeface="Karla" charset="0"/>
                <a:cs typeface="Karla" charset="0"/>
              </a:defRPr>
            </a:lvl1pPr>
          </a:lstStyle>
          <a:p>
            <a:r>
              <a:rPr lang="de-DE" sz="5500">
                <a:solidFill>
                  <a:schemeClr val="bg1"/>
                </a:solidFill>
                <a:latin typeface="Merriweather" charset="0"/>
                <a:ea typeface="Merriweather" charset="0"/>
                <a:cs typeface="Merriweather" charset="0"/>
              </a:rPr>
              <a:t>The Fibonacci Sequence</a:t>
            </a:r>
          </a:p>
          <a:p>
            <a:r>
              <a:rPr lang="de-DE" sz="3300">
                <a:solidFill>
                  <a:schemeClr val="bg1"/>
                </a:solidFill>
                <a:latin typeface="Merriweather" charset="0"/>
                <a:ea typeface="Merriweather" charset="0"/>
                <a:cs typeface="Merriweather" charset="0"/>
              </a:rPr>
              <a:t>is a sequence of numbers, where each number is a sum of the two preceding numbers.</a:t>
            </a:r>
          </a:p>
        </p:txBody>
      </p:sp>
    </p:spTree>
    <p:extLst>
      <p:ext uri="{BB962C8B-B14F-4D97-AF65-F5344CB8AC3E}">
        <p14:creationId xmlns:p14="http://schemas.microsoft.com/office/powerpoint/2010/main" val="9626734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0" y="0"/>
            <a:ext cx="10287000" cy="6858000"/>
          </a:xfrm>
          <a:prstGeom prst="rect">
            <a:avLst/>
          </a:prstGeom>
        </p:spPr>
      </p:pic>
      <p:sp>
        <p:nvSpPr>
          <p:cNvPr id="9" name="Rectangle 8"/>
          <p:cNvSpPr/>
          <p:nvPr/>
        </p:nvSpPr>
        <p:spPr>
          <a:xfrm>
            <a:off x="1376360" y="1230630"/>
            <a:ext cx="6979920" cy="4774883"/>
          </a:xfrm>
          <a:prstGeom prst="rect">
            <a:avLst/>
          </a:prstGeom>
          <a:noFill/>
          <a:ln w="127000">
            <a:solidFill>
              <a:srgbClr val="FA7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tangle 6"/>
          <p:cNvSpPr/>
          <p:nvPr/>
        </p:nvSpPr>
        <p:spPr>
          <a:xfrm>
            <a:off x="1188720" y="1402080"/>
            <a:ext cx="6979920" cy="4774883"/>
          </a:xfrm>
          <a:prstGeom prst="rect">
            <a:avLst/>
          </a:prstGeom>
          <a:solidFill>
            <a:srgbClr val="3337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Content Placeholder 5"/>
          <p:cNvSpPr>
            <a:spLocks noGrp="1"/>
          </p:cNvSpPr>
          <p:nvPr>
            <p:ph idx="1"/>
          </p:nvPr>
        </p:nvSpPr>
        <p:spPr>
          <a:xfrm>
            <a:off x="1645920" y="2055813"/>
            <a:ext cx="5699760" cy="3796347"/>
          </a:xfrm>
        </p:spPr>
        <p:txBody>
          <a:bodyPr>
            <a:normAutofit/>
          </a:bodyPr>
          <a:lstStyle/>
          <a:p>
            <a:pPr>
              <a:buFont typeface="LucidaGrande" charset="0"/>
              <a:buChar char="→"/>
            </a:pPr>
            <a:r>
              <a:rPr lang="de-DE" sz="4000">
                <a:solidFill>
                  <a:schemeClr val="bg1"/>
                </a:solidFill>
              </a:rPr>
              <a:t> Coffee</a:t>
            </a:r>
          </a:p>
          <a:p>
            <a:pPr>
              <a:buFont typeface="LucidaGrande" charset="0"/>
              <a:buChar char="→"/>
            </a:pPr>
            <a:r>
              <a:rPr lang="de-DE" sz="4000">
                <a:solidFill>
                  <a:schemeClr val="bg1"/>
                </a:solidFill>
              </a:rPr>
              <a:t> Cards</a:t>
            </a:r>
          </a:p>
          <a:p>
            <a:pPr>
              <a:buFont typeface="LucidaGrande" charset="0"/>
              <a:buChar char="→"/>
            </a:pPr>
            <a:r>
              <a:rPr lang="de-DE" sz="4000">
                <a:solidFill>
                  <a:schemeClr val="bg1"/>
                </a:solidFill>
              </a:rPr>
              <a:t> House of Games</a:t>
            </a:r>
          </a:p>
          <a:p>
            <a:pPr>
              <a:buFont typeface="LucidaGrande" charset="0"/>
              <a:buChar char="→"/>
            </a:pPr>
            <a:r>
              <a:rPr lang="de-DE" sz="4000">
                <a:solidFill>
                  <a:schemeClr val="bg1"/>
                </a:solidFill>
              </a:rPr>
              <a:t> Travel Insurance</a:t>
            </a:r>
          </a:p>
          <a:p>
            <a:pPr>
              <a:buFont typeface="LucidaGrande" charset="0"/>
              <a:buChar char="→"/>
            </a:pPr>
            <a:r>
              <a:rPr lang="de-DE" sz="4000">
                <a:solidFill>
                  <a:schemeClr val="bg1"/>
                </a:solidFill>
              </a:rPr>
              <a:t> Guests!</a:t>
            </a:r>
          </a:p>
        </p:txBody>
      </p:sp>
    </p:spTree>
    <p:extLst>
      <p:ext uri="{BB962C8B-B14F-4D97-AF65-F5344CB8AC3E}">
        <p14:creationId xmlns:p14="http://schemas.microsoft.com/office/powerpoint/2010/main" val="13027888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04" y="-5109669"/>
            <a:ext cx="12980020" cy="8653346"/>
          </a:xfrm>
          <a:prstGeom prst="rect">
            <a:avLst/>
          </a:prstGeom>
        </p:spPr>
      </p:pic>
      <p:sp>
        <p:nvSpPr>
          <p:cNvPr id="5" name="Title 4"/>
          <p:cNvSpPr>
            <a:spLocks noGrp="1"/>
          </p:cNvSpPr>
          <p:nvPr>
            <p:ph type="title"/>
          </p:nvPr>
        </p:nvSpPr>
        <p:spPr>
          <a:xfrm>
            <a:off x="831850" y="1709738"/>
            <a:ext cx="10515600" cy="4172902"/>
          </a:xfrm>
        </p:spPr>
        <p:txBody>
          <a:bodyPr/>
          <a:lstStyle/>
          <a:p>
            <a:pPr algn="ctr"/>
            <a:r>
              <a:rPr lang="de-DE"/>
              <a:t>Neue Arbeitsaufgaben für alle MitarbeiterInnen</a:t>
            </a:r>
          </a:p>
        </p:txBody>
      </p:sp>
    </p:spTree>
    <p:extLst>
      <p:ext uri="{BB962C8B-B14F-4D97-AF65-F5344CB8AC3E}">
        <p14:creationId xmlns:p14="http://schemas.microsoft.com/office/powerpoint/2010/main" val="9809846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8538" y="-254001"/>
            <a:ext cx="5408876" cy="7447679"/>
          </a:xfrm>
          <a:prstGeom prst="rect">
            <a:avLst/>
          </a:prstGeom>
        </p:spPr>
      </p:pic>
      <p:sp>
        <p:nvSpPr>
          <p:cNvPr id="5" name="Title 4"/>
          <p:cNvSpPr>
            <a:spLocks noGrp="1"/>
          </p:cNvSpPr>
          <p:nvPr>
            <p:ph type="title"/>
          </p:nvPr>
        </p:nvSpPr>
        <p:spPr>
          <a:xfrm>
            <a:off x="4700016" y="365125"/>
            <a:ext cx="6653784" cy="1325563"/>
          </a:xfrm>
        </p:spPr>
        <p:txBody>
          <a:bodyPr/>
          <a:lstStyle/>
          <a:p>
            <a:r>
              <a:rPr lang="de-DE">
                <a:solidFill>
                  <a:schemeClr val="bg1"/>
                </a:solidFill>
              </a:rPr>
              <a:t>Natural numbers</a:t>
            </a:r>
          </a:p>
        </p:txBody>
      </p:sp>
      <p:sp>
        <p:nvSpPr>
          <p:cNvPr id="6" name="Content Placeholder 5"/>
          <p:cNvSpPr>
            <a:spLocks noGrp="1"/>
          </p:cNvSpPr>
          <p:nvPr>
            <p:ph idx="1"/>
          </p:nvPr>
        </p:nvSpPr>
        <p:spPr>
          <a:xfrm>
            <a:off x="4838700" y="1825625"/>
            <a:ext cx="6515100" cy="4351338"/>
          </a:xfrm>
        </p:spPr>
        <p:txBody>
          <a:bodyPr>
            <a:normAutofit/>
          </a:bodyPr>
          <a:lstStyle/>
          <a:p>
            <a:pPr marL="0" indent="0">
              <a:buNone/>
            </a:pPr>
            <a:r>
              <a:rPr lang="de-DE" sz="3600"/>
              <a:t>In mathematics, the natural numbers are those used for counting (as in "there are </a:t>
            </a:r>
            <a:r>
              <a:rPr lang="de-DE" sz="3600" i="1"/>
              <a:t>six</a:t>
            </a:r>
            <a:r>
              <a:rPr lang="de-DE" sz="3600"/>
              <a:t> coins on the table") and ordering (as in "this is the </a:t>
            </a:r>
            <a:r>
              <a:rPr lang="de-DE" sz="3600" i="1"/>
              <a:t>third</a:t>
            </a:r>
            <a:r>
              <a:rPr lang="de-DE" sz="3600"/>
              <a:t> largest city in the country"). </a:t>
            </a:r>
          </a:p>
        </p:txBody>
      </p:sp>
    </p:spTree>
    <p:extLst>
      <p:ext uri="{BB962C8B-B14F-4D97-AF65-F5344CB8AC3E}">
        <p14:creationId xmlns:p14="http://schemas.microsoft.com/office/powerpoint/2010/main" val="1425757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19800" y="1144588"/>
            <a:ext cx="5334000" cy="1325563"/>
          </a:xfrm>
        </p:spPr>
        <p:txBody>
          <a:bodyPr>
            <a:noAutofit/>
          </a:bodyPr>
          <a:lstStyle/>
          <a:p>
            <a:r>
              <a:rPr lang="de-DE" sz="8000"/>
              <a:t>Fibonacci</a:t>
            </a:r>
          </a:p>
        </p:txBody>
      </p:sp>
      <p:sp>
        <p:nvSpPr>
          <p:cNvPr id="9" name="Content Placeholder 8"/>
          <p:cNvSpPr>
            <a:spLocks noGrp="1"/>
          </p:cNvSpPr>
          <p:nvPr>
            <p:ph sz="half" idx="2"/>
          </p:nvPr>
        </p:nvSpPr>
        <p:spPr>
          <a:xfrm>
            <a:off x="6172200" y="2724911"/>
            <a:ext cx="5181600" cy="3452051"/>
          </a:xfrm>
        </p:spPr>
        <p:txBody>
          <a:bodyPr>
            <a:normAutofit/>
          </a:bodyPr>
          <a:lstStyle/>
          <a:p>
            <a:pPr marL="0" indent="0">
              <a:buNone/>
            </a:pPr>
            <a:r>
              <a:rPr lang="de-DE" sz="6000"/>
              <a:t>1, 1, 2, 3, 5, 8, 13, 21, 34, 55, 89, 144, …</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090" t="176" r="48021" b="-176"/>
          <a:stretch/>
        </p:blipFill>
        <p:spPr>
          <a:xfrm>
            <a:off x="-481695" y="-59744"/>
            <a:ext cx="5767374" cy="7140733"/>
          </a:xfrm>
          <a:prstGeom prst="rect">
            <a:avLst/>
          </a:prstGeom>
        </p:spPr>
      </p:pic>
    </p:spTree>
    <p:extLst>
      <p:ext uri="{BB962C8B-B14F-4D97-AF65-F5344CB8AC3E}">
        <p14:creationId xmlns:p14="http://schemas.microsoft.com/office/powerpoint/2010/main" val="5203523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FA7168"/>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2287</TotalTime>
  <Words>367</Words>
  <Application>Microsoft Macintosh PowerPoint</Application>
  <PresentationFormat>Widescreen</PresentationFormat>
  <Paragraphs>66</Paragraphs>
  <Slides>29</Slides>
  <Notes>1</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29</vt:i4>
      </vt:variant>
    </vt:vector>
  </HeadingPairs>
  <TitlesOfParts>
    <vt:vector size="38" baseType="lpstr">
      <vt:lpstr>Calibri</vt:lpstr>
      <vt:lpstr>Karla</vt:lpstr>
      <vt:lpstr>LucidaGrande</vt:lpstr>
      <vt:lpstr>Merriweather</vt:lpstr>
      <vt:lpstr>Arial</vt:lpstr>
      <vt:lpstr>Office Theme</vt:lpstr>
      <vt:lpstr>2_Office Theme</vt:lpstr>
      <vt:lpstr>3_Office Theme</vt:lpstr>
      <vt:lpstr>1_Office Theme</vt:lpstr>
      <vt:lpstr>Wer redet, erfährt nichts.</vt:lpstr>
      <vt:lpstr>75%</vt:lpstr>
      <vt:lpstr>PowerPoint Presentation</vt:lpstr>
      <vt:lpstr>Siebenmeilen</vt:lpstr>
      <vt:lpstr>PowerPoint Presentation</vt:lpstr>
      <vt:lpstr>PowerPoint Presentation</vt:lpstr>
      <vt:lpstr>Neue Arbeitsaufgaben für alle MitarbeiterInnen</vt:lpstr>
      <vt:lpstr>Natural numbers</vt:lpstr>
      <vt:lpstr>Fibonacci</vt:lpstr>
      <vt:lpstr>Wonderwoman is back!</vt:lpstr>
      <vt:lpstr>PowerPoint Presentation</vt:lpstr>
      <vt:lpstr>„Alles Glück dieser Erde liegt auf dem Rücken der Pferde.“ —Sokrates</vt:lpstr>
      <vt:lpstr>Neue Angriffsflächen</vt:lpstr>
      <vt:lpstr>Ich hab’ das Weltall durchkämmt, bin auf Raketen getourt und wurde Superstar im All.</vt:lpstr>
      <vt:lpstr>PowerPoint Presentation</vt:lpstr>
      <vt:lpstr>Een Boot is noch buten!            »Ahoi! Klas Nielsen und Peter Jehann! kiekt nach, ob wi noch nich to Mus sind! Ji hewt doch gesehn dem  Klabautermann? Gottlob, dat wi wedder to Hus sind!«</vt:lpstr>
      <vt:lpstr>25 September 2019 | 9pm</vt:lpstr>
      <vt:lpstr>25  Läufer 38  Schwimmer 16  Radfahrer 19  Fußgängerinnen</vt:lpstr>
      <vt:lpstr>#ninja {  visibility: hidden;  color: black;  }</vt:lpstr>
      <vt:lpstr>#titanic {   float: none;  }</vt:lpstr>
      <vt:lpstr>don‘t look at me in that tone of voice.</vt:lpstr>
      <vt:lpstr>be good to people for no reason</vt:lpstr>
      <vt:lpstr>What you think, you become. What you feel, you attract. What you imagine, you create.  —BUDDHA</vt:lpstr>
      <vt:lpstr>Sensibilität Sensitivität Sanftheit Sanftmut </vt:lpstr>
      <vt:lpstr>—no more printers —no more keyboards —but also no more coffee!</vt:lpstr>
      <vt:lpstr>—BORN TO RIDE—</vt:lpstr>
      <vt:lpstr>¡el fin!</vt:lpstr>
      <vt:lpstr>Colors</vt:lpstr>
      <vt:lpstr>Credits</vt:lpstr>
    </vt:vector>
  </TitlesOfParts>
  <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Photos all from Unspla</dc:title>
  <dc:creator>Sabine Melnicki</dc:creator>
  <cp:lastModifiedBy>Sabine Melnicki</cp:lastModifiedBy>
  <cp:revision>51</cp:revision>
  <cp:lastPrinted>2019-03-03T15:46:53Z</cp:lastPrinted>
  <dcterms:created xsi:type="dcterms:W3CDTF">2019-03-01T20:48:46Z</dcterms:created>
  <dcterms:modified xsi:type="dcterms:W3CDTF">2019-03-03T15:46:54Z</dcterms:modified>
</cp:coreProperties>
</file>